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7" r:id="rId3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4" autoAdjust="0"/>
    <p:restoredTop sz="94660"/>
  </p:normalViewPr>
  <p:slideViewPr>
    <p:cSldViewPr snapToGrid="0">
      <p:cViewPr>
        <p:scale>
          <a:sx n="80" d="100"/>
          <a:sy n="80" d="100"/>
        </p:scale>
        <p:origin x="782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2.xml"/><Relationship Id="rId3" Type="http://schemas.openxmlformats.org/officeDocument/2006/relationships/slide" Target="slides/slide1.xml"/><Relationship Id="rId7" Type="http://schemas.openxmlformats.org/officeDocument/2006/relationships/customXml" Target="../customXml/item1.xml"/><Relationship Id="rId2" Type="http://schemas.openxmlformats.org/officeDocument/2006/relationships/theme" Target="theme/theme1.xml"/><Relationship Id="rId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5" Type="http://schemas.openxmlformats.org/officeDocument/2006/relationships/viewProps" Target="viewProps.xml"/><Relationship Id="rId4" Type="http://schemas.openxmlformats.org/officeDocument/2006/relationships/presProps" Target="presProps.xml"/><Relationship Id="rId9" Type="http://schemas.openxmlformats.org/officeDocument/2006/relationships/customXml" Target="../customXml/item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A0F1AE-36CA-4441-905F-FCD9FCC6A1A0}" type="datetimeFigureOut">
              <a:rPr lang="uk-UA" smtClean="0"/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7F2EC6-30D5-4880-94BC-3D58C0A13188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A0F1AE-36CA-4441-905F-FCD9FCC6A1A0}" type="datetimeFigureOut">
              <a:rPr lang="uk-UA" smtClean="0"/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7F2EC6-30D5-4880-94BC-3D58C0A13188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 hasCustomPrompt="1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A0F1AE-36CA-4441-905F-FCD9FCC6A1A0}" type="datetimeFigureOut">
              <a:rPr lang="uk-UA" smtClean="0"/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7F2EC6-30D5-4880-94BC-3D58C0A13188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A0F1AE-36CA-4441-905F-FCD9FCC6A1A0}" type="datetimeFigureOut">
              <a:rPr lang="uk-UA" smtClean="0"/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7F2EC6-30D5-4880-94BC-3D58C0A13188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A0F1AE-36CA-4441-905F-FCD9FCC6A1A0}" type="datetimeFigureOut">
              <a:rPr lang="uk-UA" smtClean="0"/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7F2EC6-30D5-4880-94BC-3D58C0A13188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A0F1AE-36CA-4441-905F-FCD9FCC6A1A0}" type="datetimeFigureOut">
              <a:rPr lang="uk-UA" smtClean="0"/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7F2EC6-30D5-4880-94BC-3D58C0A13188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A0F1AE-36CA-4441-905F-FCD9FCC6A1A0}" type="datetimeFigureOut">
              <a:rPr lang="uk-UA" smtClean="0"/>
            </a:fld>
            <a:endParaRPr lang="uk-UA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7F2EC6-30D5-4880-94BC-3D58C0A13188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A0F1AE-36CA-4441-905F-FCD9FCC6A1A0}" type="datetimeFigureOut">
              <a:rPr lang="uk-UA" smtClean="0"/>
            </a:fld>
            <a:endParaRPr lang="uk-UA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7F2EC6-30D5-4880-94BC-3D58C0A13188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A0F1AE-36CA-4441-905F-FCD9FCC6A1A0}" type="datetimeFigureOut">
              <a:rPr lang="uk-UA" smtClean="0"/>
            </a:fld>
            <a:endParaRPr lang="uk-UA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7F2EC6-30D5-4880-94BC-3D58C0A13188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A0F1AE-36CA-4441-905F-FCD9FCC6A1A0}" type="datetimeFigureOut">
              <a:rPr lang="uk-UA" smtClean="0"/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7F2EC6-30D5-4880-94BC-3D58C0A13188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A0F1AE-36CA-4441-905F-FCD9FCC6A1A0}" type="datetimeFigureOut">
              <a:rPr lang="uk-UA" smtClean="0"/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7F2EC6-30D5-4880-94BC-3D58C0A13188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A0F1AE-36CA-4441-905F-FCD9FCC6A1A0}" type="datetimeFigureOut">
              <a:rPr lang="uk-UA" smtClean="0"/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7F2EC6-30D5-4880-94BC-3D58C0A13188}" type="slidenum">
              <a:rPr lang="uk-UA" smtClean="0"/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9" Type="http://schemas.openxmlformats.org/officeDocument/2006/relationships/image" Target="../media/image9.png"/><Relationship Id="rId8" Type="http://schemas.openxmlformats.org/officeDocument/2006/relationships/image" Target="../media/image8.png"/><Relationship Id="rId7" Type="http://schemas.openxmlformats.org/officeDocument/2006/relationships/image" Target="../media/image7.png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7" Type="http://schemas.openxmlformats.org/officeDocument/2006/relationships/slideLayout" Target="../slideLayouts/slideLayout7.xml"/><Relationship Id="rId16" Type="http://schemas.openxmlformats.org/officeDocument/2006/relationships/image" Target="../media/image16.png"/><Relationship Id="rId15" Type="http://schemas.openxmlformats.org/officeDocument/2006/relationships/image" Target="../media/image15.png"/><Relationship Id="rId14" Type="http://schemas.openxmlformats.org/officeDocument/2006/relationships/image" Target="../media/image14.png"/><Relationship Id="rId13" Type="http://schemas.openxmlformats.org/officeDocument/2006/relationships/image" Target="../media/image13.png"/><Relationship Id="rId12" Type="http://schemas.openxmlformats.org/officeDocument/2006/relationships/image" Target="../media/image12.png"/><Relationship Id="rId11" Type="http://schemas.openxmlformats.org/officeDocument/2006/relationships/image" Target="../media/image11.png"/><Relationship Id="rId10" Type="http://schemas.openxmlformats.org/officeDocument/2006/relationships/image" Target="../media/image10.png"/><Relationship Id="rId1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Рисунок 11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Шестиугольник 2"/>
          <p:cNvSpPr/>
          <p:nvPr/>
        </p:nvSpPr>
        <p:spPr>
          <a:xfrm>
            <a:off x="652183" y="231961"/>
            <a:ext cx="6098241" cy="4797240"/>
          </a:xfrm>
          <a:prstGeom prst="hexagon">
            <a:avLst/>
          </a:prstGeom>
          <a:solidFill>
            <a:schemeClr val="accent4">
              <a:lumMod val="20000"/>
              <a:lumOff val="80000"/>
            </a:schemeClr>
          </a:solidFill>
          <a:ln w="57150">
            <a:solidFill>
              <a:schemeClr val="tx1"/>
            </a:solidFill>
            <a:prstDash val="dash"/>
          </a:ln>
          <a:effectLst>
            <a:glow rad="101600">
              <a:schemeClr val="bg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Шестиугольник 3"/>
          <p:cNvSpPr/>
          <p:nvPr/>
        </p:nvSpPr>
        <p:spPr>
          <a:xfrm>
            <a:off x="1349537" y="5378824"/>
            <a:ext cx="1725356" cy="1327790"/>
          </a:xfrm>
          <a:prstGeom prst="hexagon">
            <a:avLst/>
          </a:prstGeom>
          <a:solidFill>
            <a:schemeClr val="accent4">
              <a:lumMod val="20000"/>
              <a:lumOff val="80000"/>
            </a:schemeClr>
          </a:solidFill>
          <a:ln w="57150">
            <a:solidFill>
              <a:schemeClr val="tx1"/>
            </a:solidFill>
            <a:prstDash val="dash"/>
          </a:ln>
          <a:effectLst>
            <a:glow rad="101600">
              <a:schemeClr val="bg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Шестиугольник 3"/>
          <p:cNvSpPr/>
          <p:nvPr/>
        </p:nvSpPr>
        <p:spPr>
          <a:xfrm>
            <a:off x="4298924" y="5378824"/>
            <a:ext cx="1725357" cy="1327790"/>
          </a:xfrm>
          <a:prstGeom prst="hexagon">
            <a:avLst/>
          </a:prstGeom>
          <a:solidFill>
            <a:schemeClr val="accent4">
              <a:lumMod val="20000"/>
              <a:lumOff val="80000"/>
            </a:schemeClr>
          </a:solidFill>
          <a:ln w="57150">
            <a:solidFill>
              <a:schemeClr val="tx1"/>
            </a:solidFill>
            <a:prstDash val="dash"/>
          </a:ln>
          <a:effectLst>
            <a:glow rad="101600">
              <a:schemeClr val="bg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1514594" y="5451314"/>
            <a:ext cx="1237569" cy="1182809"/>
          </a:xfrm>
          <a:prstGeom prst="rect">
            <a:avLst/>
          </a:prstGeom>
          <a:effectLst>
            <a:glow rad="101600">
              <a:schemeClr val="bg1">
                <a:alpha val="60000"/>
              </a:schemeClr>
            </a:glow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43555" y="5441654"/>
            <a:ext cx="1192469" cy="1192469"/>
          </a:xfrm>
          <a:prstGeom prst="rect">
            <a:avLst/>
          </a:prstGeom>
          <a:effectLst>
            <a:glow rad="101600">
              <a:schemeClr val="bg1">
                <a:alpha val="60000"/>
              </a:schemeClr>
            </a:glow>
          </a:effectLst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78015" y="1371600"/>
            <a:ext cx="5019675" cy="50196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96821" y="114730"/>
            <a:ext cx="885825" cy="828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3699" y="1076325"/>
            <a:ext cx="3209775" cy="3209775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6715" y="664509"/>
            <a:ext cx="3710660" cy="3710660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6007" y="943405"/>
            <a:ext cx="2906906" cy="3431764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1366" y="1042687"/>
            <a:ext cx="3408175" cy="3408175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4182" y="550866"/>
            <a:ext cx="4183644" cy="4179423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9857" y="927897"/>
            <a:ext cx="3710660" cy="3710660"/>
          </a:xfrm>
          <a:prstGeom prst="rect">
            <a:avLst/>
          </a:prstGeom>
        </p:spPr>
      </p:pic>
      <p:pic>
        <p:nvPicPr>
          <p:cNvPr id="27" name="Рисунок 26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7437" y="957993"/>
            <a:ext cx="2467732" cy="3619340"/>
          </a:xfrm>
          <a:prstGeom prst="rect">
            <a:avLst/>
          </a:prstGeom>
        </p:spPr>
      </p:pic>
      <p:pic>
        <p:nvPicPr>
          <p:cNvPr id="29" name="Рисунок 28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4382" y="581149"/>
            <a:ext cx="4245477" cy="4245477"/>
          </a:xfrm>
          <a:prstGeom prst="rect">
            <a:avLst/>
          </a:prstGeom>
        </p:spPr>
      </p:pic>
      <p:pic>
        <p:nvPicPr>
          <p:cNvPr id="31" name="Рисунок 30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4303" y="1257035"/>
            <a:ext cx="3073599" cy="3073599"/>
          </a:xfrm>
          <a:prstGeom prst="rect">
            <a:avLst/>
          </a:prstGeom>
        </p:spPr>
      </p:pic>
      <p:pic>
        <p:nvPicPr>
          <p:cNvPr id="33" name="Рисунок 32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7722" y="957993"/>
            <a:ext cx="3420104" cy="3475866"/>
          </a:xfrm>
          <a:prstGeom prst="rect">
            <a:avLst/>
          </a:prstGeom>
        </p:spPr>
      </p:pic>
      <p:pic>
        <p:nvPicPr>
          <p:cNvPr id="35" name="Рисунок 34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3960" y="581150"/>
            <a:ext cx="4414838" cy="3924300"/>
          </a:xfrm>
          <a:prstGeom prst="rect">
            <a:avLst/>
          </a:prstGeom>
        </p:spPr>
      </p:pic>
      <p:pic>
        <p:nvPicPr>
          <p:cNvPr id="37" name="Рисунок 36" descr="D:\Govorika\Space\Prize\yanochka2.0_cosmic_crystal_2d_cartoon_drawingwhite_background_s_1d28925e-f64c-4b19-9b3b-b3edb126515e.pngyanochka2.0_cosmic_crystal_2d_cartoon_drawingwhite_background_s_1d28925e-f64c-4b19-9b3b-b3edb126515e"/>
          <p:cNvPicPr>
            <a:picLocks noChangeAspect="1"/>
          </p:cNvPicPr>
          <p:nvPr/>
        </p:nvPicPr>
        <p:blipFill>
          <a:blip r:embed="rId16"/>
          <a:srcRect l="269" r="269"/>
          <a:stretch>
            <a:fillRect/>
          </a:stretch>
        </p:blipFill>
        <p:spPr>
          <a:xfrm>
            <a:off x="2685312" y="0"/>
            <a:ext cx="6821375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7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0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21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2" fill="hold">
                      <p:stCondLst>
                        <p:cond delay="0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5" dur="5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6" dur="2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27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8" fill="hold">
                      <p:stCondLst>
                        <p:cond delay="0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1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2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AAB93FFB-419B-4A37-BC4D-F48C23A477DF}"/>
</file>

<file path=customXml/itemProps2.xml><?xml version="1.0" encoding="utf-8"?>
<ds:datastoreItem xmlns:ds="http://schemas.openxmlformats.org/officeDocument/2006/customXml" ds:itemID="{1CA75793-C03D-41F5-8AB1-54C316D3F100}"/>
</file>

<file path=customXml/itemProps3.xml><?xml version="1.0" encoding="utf-8"?>
<ds:datastoreItem xmlns:ds="http://schemas.openxmlformats.org/officeDocument/2006/customXml" ds:itemID="{412E6A73-0068-4A91-8A94-596C69A55DAB}"/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Presentation</Application>
  <PresentationFormat>Широкий екран</PresentationFormat>
  <Paragraphs>0</Paragraphs>
  <Slides>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9" baseType="lpstr">
      <vt:lpstr>Arial</vt:lpstr>
      <vt:lpstr>SimSun</vt:lpstr>
      <vt:lpstr>Wingdings</vt:lpstr>
      <vt:lpstr>Calibri</vt:lpstr>
      <vt:lpstr>Microsoft YaHei</vt:lpstr>
      <vt:lpstr>Arial Unicode MS</vt:lpstr>
      <vt:lpstr>Calibri Light</vt:lpstr>
      <vt:lpstr>Тема Office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Анастасія Лоза</dc:creator>
  <cp:lastModifiedBy>yanag</cp:lastModifiedBy>
  <cp:revision>4</cp:revision>
  <dcterms:created xsi:type="dcterms:W3CDTF">2024-05-01T10:30:00Z</dcterms:created>
  <dcterms:modified xsi:type="dcterms:W3CDTF">2024-06-18T13:13:25Z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C4A70F2A964D4BAFBD59740C7D99E858_12</vt:lpwstr>
  </property>
  <property fmtid="{D5CDD505-2E9C-101B-9397-08002B2CF9AE}" pid="3" name="KSOProductBuildVer">
    <vt:lpwstr>1033-12.2.0.17119</vt:lpwstr>
  </property>
  <property fmtid="{D5CDD505-2E9C-101B-9397-08002B2CF9AE}" pid="4" name="ContentTypeId">
    <vt:lpwstr>0x010100F36324872565BB459892B1B9D623CC6C</vt:lpwstr>
  </property>
</Properties>
</file>