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F41"/>
    <a:srgbClr val="F5F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38" y="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9.wdp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20.png"/><Relationship Id="rId20" Type="http://schemas.openxmlformats.org/officeDocument/2006/relationships/tags" Target="../tags/tag1.xml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8"/>
          <p:cNvSpPr/>
          <p:nvPr/>
        </p:nvSpPr>
        <p:spPr>
          <a:xfrm>
            <a:off x="881742" y="214515"/>
            <a:ext cx="8023237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400" y="348683"/>
            <a:ext cx="1276307" cy="13320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76" y="138486"/>
            <a:ext cx="1706371" cy="1706371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881742" y="1880101"/>
            <a:ext cx="8023238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Прямокутник: округлені кути 52"/>
          <p:cNvSpPr/>
          <p:nvPr/>
        </p:nvSpPr>
        <p:spPr>
          <a:xfrm>
            <a:off x="881742" y="3545687"/>
            <a:ext cx="8023238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кутник: округлені кути 53"/>
          <p:cNvSpPr/>
          <p:nvPr/>
        </p:nvSpPr>
        <p:spPr>
          <a:xfrm>
            <a:off x="881740" y="5211273"/>
            <a:ext cx="8023239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Морковь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8965">
            <a:off x="3161440" y="94664"/>
            <a:ext cx="1555598" cy="2000055"/>
          </a:xfrm>
          <a:prstGeom prst="rect">
            <a:avLst/>
          </a:prstGeom>
        </p:spPr>
      </p:pic>
      <p:pic>
        <p:nvPicPr>
          <p:cNvPr id="49" name="Яблолко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88" y="2056420"/>
            <a:ext cx="872673" cy="106423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21" y="5453254"/>
            <a:ext cx="1190231" cy="1190231"/>
          </a:xfrm>
          <a:prstGeom prst="rect">
            <a:avLst/>
          </a:prstGeom>
        </p:spPr>
      </p:pic>
      <p:pic>
        <p:nvPicPr>
          <p:cNvPr id="46" name="Манго 2" descr="Значок рисования манго ручной обращается тропические фрукты | Премиум  векторы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667" b="93056" l="21389" r="72778">
                        <a14:foregroundMark x1="38889" y1="37222" x2="43611" y2="37222"/>
                        <a14:foregroundMark x1="21389" y1="60000" x2="22222" y2="62500"/>
                        <a14:foregroundMark x1="55833" y1="93333" x2="59444" y2="92222"/>
                        <a14:foregroundMark x1="72778" y1="83611" x2="72778" y2="83611"/>
                        <a14:backgroundMark x1="73056" y1="83611" x2="73056" y2="8361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86" t="32498" r="24037" b="2722"/>
          <a:stretch>
            <a:fillRect/>
          </a:stretch>
        </p:blipFill>
        <p:spPr bwMode="auto">
          <a:xfrm>
            <a:off x="7339673" y="5295292"/>
            <a:ext cx="1253207" cy="1353562"/>
          </a:xfrm>
          <a:prstGeom prst="rect">
            <a:avLst/>
          </a:prstGeom>
          <a:noFill/>
          <a:effectLst>
            <a:glow rad="381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14" y="5279078"/>
            <a:ext cx="1344368" cy="135356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78" y="5319193"/>
            <a:ext cx="1278404" cy="12784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74" y="280203"/>
            <a:ext cx="1039128" cy="14109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0441">
            <a:off x="5114819" y="1797148"/>
            <a:ext cx="1701287" cy="17081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8707">
            <a:off x="2830124" y="3334568"/>
            <a:ext cx="1819572" cy="1861600"/>
          </a:xfrm>
          <a:prstGeom prst="rect">
            <a:avLst/>
          </a:prstGeom>
        </p:spPr>
      </p:pic>
      <p:pic>
        <p:nvPicPr>
          <p:cNvPr id="47" name="Груша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494" y="3564546"/>
            <a:ext cx="1537768" cy="153584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61" y="3460557"/>
            <a:ext cx="1707597" cy="173763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85" y="3643298"/>
            <a:ext cx="1329246" cy="13292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6" y="1742669"/>
            <a:ext cx="1645466" cy="1645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0470">
            <a:off x="2999605" y="1950096"/>
            <a:ext cx="1539797" cy="1539797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9062085" y="2756535"/>
            <a:ext cx="3067685" cy="3067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9265891-B85C-4215-AF2F-443A81E1060F}"/>
</file>

<file path=customXml/itemProps2.xml><?xml version="1.0" encoding="utf-8"?>
<ds:datastoreItem xmlns:ds="http://schemas.openxmlformats.org/officeDocument/2006/customXml" ds:itemID="{2E011B31-9A79-48A6-A6CD-F3CBEFA3B654}"/>
</file>

<file path=customXml/itemProps3.xml><?xml version="1.0" encoding="utf-8"?>
<ds:datastoreItem xmlns:ds="http://schemas.openxmlformats.org/officeDocument/2006/customXml" ds:itemID="{294155FF-7A40-4902-8007-B6107F5896E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13</cp:revision>
  <dcterms:created xsi:type="dcterms:W3CDTF">2024-05-01T09:22:00Z</dcterms:created>
  <dcterms:modified xsi:type="dcterms:W3CDTF">2024-06-20T14:07:24Z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5C13EBE4008848D9B0FDB992E676B6C5_12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