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66" d="100"/>
          <a:sy n="66" d="100"/>
        </p:scale>
        <p:origin x="2196" y="864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288734" y="4669676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288734" y="3084723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88734" y="1501877"/>
            <a:ext cx="9270045" cy="1334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800591" y="224914"/>
            <a:ext cx="2574646" cy="954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Рисунок 12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751" y="190033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4942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5133" y="190034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751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942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133" y="191548"/>
            <a:ext cx="1020104" cy="10311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7715" y="1812542"/>
            <a:ext cx="981776" cy="88414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4105" y="1812004"/>
            <a:ext cx="981776" cy="88414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548" y="1814411"/>
            <a:ext cx="981776" cy="88414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5506" y="1823764"/>
            <a:ext cx="981776" cy="88414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1675" y="3333150"/>
            <a:ext cx="898806" cy="82690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500481" y="4830654"/>
            <a:ext cx="1031444" cy="103144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573602" y="4821006"/>
            <a:ext cx="1031444" cy="103144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491270" y="4809069"/>
            <a:ext cx="1031444" cy="1031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 flipH="1">
            <a:off x="488946" y="3215805"/>
            <a:ext cx="1091131" cy="109113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3111" y="3325912"/>
            <a:ext cx="898806" cy="82690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 flipH="1">
            <a:off x="3591409" y="3215805"/>
            <a:ext cx="1091131" cy="10911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118" y="3339434"/>
            <a:ext cx="898806" cy="82690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8135" y="3341164"/>
            <a:ext cx="898806" cy="82690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 flipH="1">
            <a:off x="6544480" y="3203248"/>
            <a:ext cx="1091131" cy="109113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405" y="3346997"/>
            <a:ext cx="898806" cy="8269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конфета, еда, миск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5860" y="3346996"/>
            <a:ext cx="898806" cy="826901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564370" y="2948940"/>
            <a:ext cx="2578100" cy="2578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06BCED-374F-3497-1CC8-14F3F907DB7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6009" y="4843053"/>
            <a:ext cx="964155" cy="9641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453F9A0-5078-B21D-0A13-1CFABE01E4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6498" y="4821267"/>
            <a:ext cx="1014292" cy="101429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B54FD265-82C8-C462-7B7C-18C794696E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191" y="1661635"/>
            <a:ext cx="843450" cy="100083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3FDA5A86-9BA9-D919-5734-F98C29767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7326" y="1699702"/>
            <a:ext cx="843450" cy="100083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14AA5BD-377F-BD7B-E4CA-F158C99111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0190" y="1699189"/>
            <a:ext cx="843450" cy="100083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AE11D2B2-72B7-1066-4ACA-C2C8AB1087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5814" y="1684173"/>
            <a:ext cx="843450" cy="10008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7CD86C-6088-CC78-BF2B-5A6FC7C08A5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490990" y="4834417"/>
            <a:ext cx="964155" cy="96415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267E861-1CA7-E41F-0A33-750DD6191D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1616" y="4821267"/>
            <a:ext cx="1014292" cy="101429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A01E7E3-7D1B-BE38-865C-5A8B37BBCB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6734" y="4821267"/>
            <a:ext cx="1014292" cy="10142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1A77E0-74D0-2D12-699F-EE73D2C35EE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568981" y="4827905"/>
            <a:ext cx="964155" cy="96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C85F2C-840D-478D-A794-84B1C7DAFE70}"/>
</file>

<file path=customXml/itemProps2.xml><?xml version="1.0" encoding="utf-8"?>
<ds:datastoreItem xmlns:ds="http://schemas.openxmlformats.org/officeDocument/2006/customXml" ds:itemID="{117CDEFD-C28A-4BFE-A9C5-206F386CE3EA}"/>
</file>

<file path=customXml/itemProps3.xml><?xml version="1.0" encoding="utf-8"?>
<ds:datastoreItem xmlns:ds="http://schemas.openxmlformats.org/officeDocument/2006/customXml" ds:itemID="{AC21758F-4D1A-4B7E-A0BD-5559FE7CC4E2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2025-06-25T08:18:04Z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CA7CF4677594456F9EE47232D2419384_12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