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CD770E-BBFF-AC6B-08AB-94852B6A0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914" y="3429000"/>
            <a:ext cx="3157018" cy="315701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кукла, дев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6" y="1434476"/>
            <a:ext cx="3569674" cy="35696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517" y="1960108"/>
            <a:ext cx="2671083" cy="2671083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7" y="1846483"/>
            <a:ext cx="3326532" cy="299387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ран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63" y="1748087"/>
            <a:ext cx="3190669" cy="319066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20" y="1846483"/>
            <a:ext cx="2790476" cy="30571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5" y="1971387"/>
            <a:ext cx="2868974" cy="286897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лиса, зарисовка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19" y="1706235"/>
            <a:ext cx="3399278" cy="339927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9" y="1393646"/>
            <a:ext cx="3804006" cy="380400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шина, автокомпонент, Синтетический каучук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188BF-563B-9AAE-1013-978A3E68A7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49" y="2073290"/>
            <a:ext cx="2691251" cy="2691251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E467EA1-4430-6141-1754-92F280020AD4}"/>
              </a:ext>
            </a:extLst>
          </p:cNvPr>
          <p:cNvGrpSpPr/>
          <p:nvPr/>
        </p:nvGrpSpPr>
        <p:grpSpPr>
          <a:xfrm>
            <a:off x="95575" y="1245920"/>
            <a:ext cx="3949700" cy="3949700"/>
            <a:chOff x="95575" y="1245920"/>
            <a:chExt cx="3949700" cy="394970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E2C876C-795F-EE01-2513-C11285C35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5" y="1245920"/>
              <a:ext cx="3949700" cy="3949700"/>
            </a:xfrm>
            <a:prstGeom prst="rect">
              <a:avLst/>
            </a:prstGeom>
          </p:spPr>
        </p:pic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DDA576C1-AFE1-8237-23B1-BDCD6CCE28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9763" y="1333673"/>
              <a:ext cx="1114912" cy="32134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Рисунок 38" descr="Изображение выглядит как круг, ламп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45" y="1724604"/>
            <a:ext cx="3190669" cy="340879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3" y="1779917"/>
            <a:ext cx="2993878" cy="2993878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4" y="2056199"/>
            <a:ext cx="3347861" cy="263770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37" y="1811353"/>
            <a:ext cx="2972842" cy="297284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F502DD-FD1B-4CC4-976F-F6F3E04C58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1" y="1673281"/>
            <a:ext cx="3403543" cy="3403543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54" y="1872303"/>
            <a:ext cx="3432592" cy="3432592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EC9E1F-6EBB-F65B-E1CD-43CF965D5F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37" y="1876137"/>
            <a:ext cx="3088840" cy="308884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серебряный, шести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D47DC3-0891-FD79-17AC-0FF4E58974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85" y="1695843"/>
            <a:ext cx="2958818" cy="295881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98" y="1878227"/>
            <a:ext cx="3157018" cy="3157018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8" name="Рисунок 7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D93B56-A81E-A922-9B63-D991CC4A19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54" y="1927681"/>
            <a:ext cx="2952750" cy="2952750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999657" y="2093458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098613" y="1305942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4865DA9-FBAB-4CF2-AEC2-0A8C25FCDAE9}"/>
</file>

<file path=customXml/itemProps2.xml><?xml version="1.0" encoding="utf-8"?>
<ds:datastoreItem xmlns:ds="http://schemas.openxmlformats.org/officeDocument/2006/customXml" ds:itemID="{0C630F11-B774-4D00-990C-EE012460DABE}"/>
</file>

<file path=customXml/itemProps3.xml><?xml version="1.0" encoding="utf-8"?>
<ds:datastoreItem xmlns:ds="http://schemas.openxmlformats.org/officeDocument/2006/customXml" ds:itemID="{B5CC66E2-07CA-48FD-A92D-BA5C3E7AA688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2025-02-12T11:33:16Z</dcterms:created>
  <dcterms:modified xsi:type="dcterms:W3CDTF">2025-02-12T12:51:59Z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