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209922" y="3046541"/>
            <a:ext cx="1108478" cy="1108478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23401" y="2782912"/>
            <a:ext cx="1417029" cy="1417029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270983" y="1784778"/>
            <a:ext cx="949123" cy="904551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173" y="-114956"/>
            <a:ext cx="6683800" cy="6858000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82007" y="2469140"/>
            <a:ext cx="3800400" cy="38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461629-B8AF-47B2-BDB3-4D22F99BCB5C}"/>
</file>

<file path=customXml/itemProps2.xml><?xml version="1.0" encoding="utf-8"?>
<ds:datastoreItem xmlns:ds="http://schemas.openxmlformats.org/officeDocument/2006/customXml" ds:itemID="{26257B18-CFD8-4A9E-8786-B9726B8CC578}"/>
</file>

<file path=customXml/itemProps3.xml><?xml version="1.0" encoding="utf-8"?>
<ds:datastoreItem xmlns:ds="http://schemas.openxmlformats.org/officeDocument/2006/customXml" ds:itemID="{DB9213C4-4FCB-4346-93FE-0B0168E3A81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10</cp:revision>
  <dcterms:created xsi:type="dcterms:W3CDTF">2024-07-09T20:58:15Z</dcterms:created>
  <dcterms:modified xsi:type="dcterms:W3CDTF">2025-07-07T10:15:25Z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