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3" name="Рисунок 42" descr="Зображення, що містить картинки, малюнок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C9C64814-39B3-01D5-C9A5-267C84A76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14" y="3450084"/>
            <a:ext cx="2932435" cy="2932435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