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990" y="2564765"/>
            <a:ext cx="2911475" cy="291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