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1" Type="http://schemas.openxmlformats.org/officeDocument/2006/relationships/slideLayout" Target="../slideLayouts/slideLayout7.xml"/><Relationship Id="rId20" Type="http://schemas.openxmlformats.org/officeDocument/2006/relationships/image" Target="../media/image19.png"/><Relationship Id="rId2" Type="http://schemas.openxmlformats.org/officeDocument/2006/relationships/image" Target="../media/image2.png"/><Relationship Id="rId19" Type="http://schemas.openxmlformats.org/officeDocument/2006/relationships/tags" Target="../tags/tag1.xml"/><Relationship Id="rId18" Type="http://schemas.openxmlformats.org/officeDocument/2006/relationships/image" Target="../media/image18.png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245394" y="205508"/>
            <a:ext cx="8547623" cy="6446981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Прямоугольник: скругленные углы 1"/>
          <p:cNvSpPr/>
          <p:nvPr/>
        </p:nvSpPr>
        <p:spPr>
          <a:xfrm>
            <a:off x="3521677" y="414337"/>
            <a:ext cx="1995055" cy="61883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СТАРТ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 descr="Изображение выглядит как цветок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93" y="2290616"/>
            <a:ext cx="3182302" cy="251825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атание на сноуборде, искусство, дизайн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673" y="1554019"/>
            <a:ext cx="4297218" cy="4297218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млекопитающее, олений рог, рог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032" y="2131090"/>
            <a:ext cx="3433414" cy="3433414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зарисовка, рисунок, лошадь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796" y="1826524"/>
            <a:ext cx="3882222" cy="3882222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шляпа, головной убор, одежда, Панам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92" y="2460532"/>
            <a:ext cx="3405131" cy="2553848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лодка, транспорт, плавсредство, корабль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487" y="1554018"/>
            <a:ext cx="4237348" cy="423734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инструмент, молоток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797" y="1766653"/>
            <a:ext cx="3498475" cy="3498475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искусство, Красочность, круг, Фрактальные картинки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810" y="2698737"/>
            <a:ext cx="2132026" cy="2137796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слон, млекопитающее, Слоны и мамонты, Индийский слон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90" y="1906686"/>
            <a:ext cx="3882222" cy="3882222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Мобильный телефон, Портативное устройство связи, Мобильное устройство, Устройство связи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009" y="2363482"/>
            <a:ext cx="2886687" cy="2886687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962" y="1919864"/>
            <a:ext cx="3260890" cy="3260890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цветок, растение, лепесток, Цветоножка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31" y="2153851"/>
            <a:ext cx="3260890" cy="3260890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мебель, стул&#10;&#10;Автоматически созданное описание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054" y="2042606"/>
            <a:ext cx="3112386" cy="3501434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обувь, красный, Карминный цвет, башмак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25" y="2283502"/>
            <a:ext cx="3154000" cy="3154000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рыба, акула, Плавник, мягкоперая рыба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021" y="1490998"/>
            <a:ext cx="4123649" cy="4123649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картина, Детское искусство, искусство, творческий подход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02" y="2249145"/>
            <a:ext cx="2906966" cy="2906966"/>
          </a:xfrm>
          <a:prstGeom prst="rect">
            <a:avLst/>
          </a:prstGeom>
        </p:spPr>
      </p:pic>
      <p:pic>
        <p:nvPicPr>
          <p:cNvPr id="6" name="Picture 5" descr="Без назви-1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8777605" y="2616835"/>
            <a:ext cx="3397885" cy="3397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WPS Presentation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4</cp:revision>
  <dcterms:created xsi:type="dcterms:W3CDTF">2024-04-26T07:01:00Z</dcterms:created>
  <dcterms:modified xsi:type="dcterms:W3CDTF">2024-07-12T09:49:04Z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FF6CC0975EFC460F8121B4E9D1A869DA_12</vt:lpwstr>
  </property>
  <property fmtid="{D5CDD505-2E9C-101B-9397-08002B2CF9AE}" pid="3" name="KSOProductBuildVer">
    <vt:lpwstr>1033-12.2.0.17153</vt:lpwstr>
  </property>
</Properties>
</file>