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07/08/2025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07/08/2025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07/08/2025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07/08/2025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07/08/2025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07/08/2025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07/08/2025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07/08/2025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07/08/2025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07/08/2025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07/08/2025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07/08/2025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Рисунок 11" descr="Изображение выглядит как графическая вставка, мультфильм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72B0D06-B0B6-95A1-28B4-31EAF2981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88" y="3209163"/>
            <a:ext cx="3579954" cy="3579954"/>
          </a:xfrm>
          <a:prstGeom prst="rect">
            <a:avLst/>
          </a:prstGeom>
        </p:spPr>
      </p:pic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336011" y="3346043"/>
            <a:ext cx="1743157" cy="174315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14</cp:revision>
  <dcterms:created xsi:type="dcterms:W3CDTF">2024-07-20T06:48:34Z</dcterms:created>
  <dcterms:modified xsi:type="dcterms:W3CDTF">2025-07-08T07:29:17Z</dcterms:modified>
</cp:coreProperties>
</file>