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481820" y="2037715"/>
            <a:ext cx="2711450" cy="271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