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5.svg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9.svg"/><Relationship Id="rId33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7.svg"/><Relationship Id="rId28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3.sv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6.png"/><Relationship Id="rId27" Type="http://schemas.openxmlformats.org/officeDocument/2006/relationships/image" Target="../media/image21.sv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6A12DE-1650-4064-BDE2-9224DFB0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792" y="3313381"/>
            <a:ext cx="3288894" cy="3288894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5945434" y="349784"/>
            <a:ext cx="1501301" cy="2477838"/>
            <a:chOff x="-51416" y="-416122"/>
            <a:chExt cx="2772772" cy="4913663"/>
          </a:xfrm>
          <a:effectLst>
            <a:glow rad="2032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490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7884578" y="338703"/>
            <a:ext cx="1490529" cy="2425699"/>
            <a:chOff x="318537" y="-447809"/>
            <a:chExt cx="2752876" cy="4810269"/>
          </a:xfrm>
          <a:effectLst>
            <a:glow rad="2032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490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807614" y="366791"/>
            <a:ext cx="1473462" cy="2409091"/>
            <a:chOff x="6135841" y="4590992"/>
            <a:chExt cx="2041017" cy="3583002"/>
          </a:xfrm>
          <a:effectLst>
            <a:glow rad="2032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86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1" y="343159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5756135" y="410678"/>
            <a:ext cx="1501301" cy="2477838"/>
            <a:chOff x="-51416" y="-416122"/>
            <a:chExt cx="2772772" cy="4913663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7769022" y="344280"/>
            <a:ext cx="1490529" cy="2425699"/>
            <a:chOff x="318537" y="-447809"/>
            <a:chExt cx="2752876" cy="4810269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618315" y="427685"/>
            <a:ext cx="1473462" cy="2409091"/>
            <a:chOff x="6135841" y="4590992"/>
            <a:chExt cx="2041017" cy="3583002"/>
          </a:xfrm>
          <a:effectLst>
            <a:glow rad="165100">
              <a:schemeClr val="bg1">
                <a:alpha val="86000"/>
              </a:schemeClr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96" y="279424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5847980" y="377188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7756514" y="313571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710160" y="394195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77" y="268310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5909294" y="306699"/>
            <a:ext cx="1501301" cy="2477838"/>
            <a:chOff x="-51416" y="-416122"/>
            <a:chExt cx="2772772" cy="4913663"/>
          </a:xfrm>
          <a:effectLst>
            <a:glow rad="1905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7848438" y="295618"/>
            <a:ext cx="1490529" cy="2425699"/>
            <a:chOff x="318537" y="-447809"/>
            <a:chExt cx="2752876" cy="4810269"/>
          </a:xfrm>
          <a:effectLst>
            <a:glow rad="1905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771474" y="323706"/>
            <a:ext cx="1473462" cy="2409091"/>
            <a:chOff x="6135841" y="4590992"/>
            <a:chExt cx="2041017" cy="3583002"/>
          </a:xfrm>
          <a:effectLst>
            <a:glow rad="1905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77" y="431000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5852931" y="350475"/>
            <a:ext cx="1501301" cy="2477838"/>
            <a:chOff x="-51416" y="-416122"/>
            <a:chExt cx="2772772" cy="4913663"/>
          </a:xfrm>
          <a:effectLst>
            <a:glow rad="1524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7795130" y="287294"/>
            <a:ext cx="1490529" cy="2425699"/>
            <a:chOff x="318537" y="-447809"/>
            <a:chExt cx="2752876" cy="4810269"/>
          </a:xfrm>
          <a:effectLst>
            <a:glow rad="1524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715111" y="367482"/>
            <a:ext cx="1473462" cy="2409091"/>
            <a:chOff x="6135841" y="4590992"/>
            <a:chExt cx="2041017" cy="3583002"/>
          </a:xfrm>
          <a:effectLst>
            <a:glow rad="1524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08" y="524035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5891443" y="309972"/>
            <a:ext cx="1501301" cy="2477838"/>
            <a:chOff x="-51416" y="-416122"/>
            <a:chExt cx="2772772" cy="4913663"/>
          </a:xfrm>
          <a:effectLst>
            <a:glow rad="1778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7885752" y="372296"/>
            <a:ext cx="1490529" cy="2425699"/>
            <a:chOff x="318537" y="-447809"/>
            <a:chExt cx="2752876" cy="4810269"/>
          </a:xfrm>
          <a:effectLst>
            <a:glow rad="1778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753623" y="326979"/>
            <a:ext cx="1473462" cy="2409091"/>
            <a:chOff x="6135841" y="4590992"/>
            <a:chExt cx="2041017" cy="3583002"/>
          </a:xfrm>
          <a:effectLst>
            <a:glow rad="1778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14" y="480003"/>
            <a:ext cx="2524760" cy="2524760"/>
          </a:xfrm>
          <a:prstGeom prst="rect">
            <a:avLst/>
          </a:prstGeom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5953866" y="374885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7834790" y="342499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816046" y="391892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9" y="9066"/>
            <a:ext cx="3419934" cy="341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4" y="207459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2024-11-24T17:14:26Z</dcterms:created>
  <dcterms:modified xsi:type="dcterms:W3CDTF">2024-11-27T10:13:13Z</dcterms:modified>
</cp:coreProperties>
</file>