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97" y="-23091"/>
            <a:ext cx="819864" cy="762330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375" y="2751455"/>
            <a:ext cx="3437890" cy="343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12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2024-04-26T14:30:00Z</dcterms:created>
  <dcterms:modified xsi:type="dcterms:W3CDTF">2024-06-11T14:16:43Z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