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Picture 5" descr="Без назви-1">
            <a:extLst>
              <a:ext uri="{FF2B5EF4-FFF2-40B4-BE49-F238E27FC236}">
                <a16:creationId xmlns:a16="http://schemas.microsoft.com/office/drawing/2014/main" id="{CF8A25AB-D202-C61E-5EAF-E82249E1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7" y="2652641"/>
            <a:ext cx="3932402" cy="393240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