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958307" y="605279"/>
            <a:ext cx="5306562" cy="4729797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24916" y="25655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266858" y="499936"/>
            <a:ext cx="2334675" cy="30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8110" y="1163834"/>
            <a:ext cx="1791573" cy="17915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753540" y="544043"/>
            <a:ext cx="2257266" cy="29021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5033" y="1276407"/>
            <a:ext cx="1379998" cy="1379998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191553" y="2741686"/>
            <a:ext cx="2216847" cy="28502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6664" y="2800279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469110" y="2684123"/>
            <a:ext cx="2229321" cy="2866269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5864986" y="3221212"/>
            <a:ext cx="1220839" cy="1472463"/>
            <a:chOff x="1786859" y="-5576821"/>
            <a:chExt cx="4372158" cy="5659551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120" y="-3917791"/>
              <a:ext cx="163732" cy="204664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86859" y="-5576821"/>
              <a:ext cx="4372158" cy="5659551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38675" y="3346554"/>
            <a:ext cx="2837711" cy="2837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394 0.4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0521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43619 0.1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9765 0.1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2024-04-20T18:19:00Z</dcterms:created>
  <dcterms:modified xsi:type="dcterms:W3CDTF">2025-07-07T10:00:27Z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8DB01F0C6C404306A95F9EDE93297C6C_12</vt:lpwstr>
  </property>
  <property fmtid="{D5CDD505-2E9C-101B-9397-08002B2CF9AE}" pid="3" name="KSOProductBuildVer">
    <vt:lpwstr>1033-12.2.0.17153</vt:lpwstr>
  </property>
</Properties>
</file>