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9" Type="http://schemas.openxmlformats.org/officeDocument/2006/relationships/slideLayout" Target="../slideLayouts/slideLayout1.xml"/><Relationship Id="rId38" Type="http://schemas.openxmlformats.org/officeDocument/2006/relationships/image" Target="../media/image38.jpeg"/><Relationship Id="rId37" Type="http://schemas.openxmlformats.org/officeDocument/2006/relationships/image" Target="../media/image37.jpeg"/><Relationship Id="rId36" Type="http://schemas.openxmlformats.org/officeDocument/2006/relationships/image" Target="../media/image36.jpeg"/><Relationship Id="rId35" Type="http://schemas.openxmlformats.org/officeDocument/2006/relationships/image" Target="../media/image35.jpeg"/><Relationship Id="rId34" Type="http://schemas.openxmlformats.org/officeDocument/2006/relationships/image" Target="../media/image34.png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microsoft.com/office/2007/relationships/hdphoto" Target="../media/image31.wdp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microsoft.com/office/2007/relationships/hdphoto" Target="../media/image29.wdp"/><Relationship Id="rId28" Type="http://schemas.openxmlformats.org/officeDocument/2006/relationships/image" Target="../media/image28.png"/><Relationship Id="rId27" Type="http://schemas.microsoft.com/office/2007/relationships/hdphoto" Target="../media/image27.wdp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microsoft.com/office/2007/relationships/hdphoto" Target="../media/image24.wdp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microsoft.com/office/2007/relationships/hdphoto" Target="../media/image20.wdp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microsoft.com/office/2007/relationships/hdphoto" Target="../media/image18.wdp"/><Relationship Id="rId17" Type="http://schemas.openxmlformats.org/officeDocument/2006/relationships/image" Target="../media/image17.png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microsoft.com/office/2007/relationships/hdphoto" Target="../media/image14.wdp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20" y="3211830"/>
            <a:ext cx="3471545" cy="347154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28C73D8-6100-4C39-840C-1CBB17AC79F1}"/>
</file>

<file path=customXml/itemProps2.xml><?xml version="1.0" encoding="utf-8"?>
<ds:datastoreItem xmlns:ds="http://schemas.openxmlformats.org/officeDocument/2006/customXml" ds:itemID="{8B902F17-C556-4618-B311-FEB120E1B61B}"/>
</file>

<file path=customXml/itemProps3.xml><?xml version="1.0" encoding="utf-8"?>
<ds:datastoreItem xmlns:ds="http://schemas.openxmlformats.org/officeDocument/2006/customXml" ds:itemID="{DFFCC84A-8CE8-436B-B055-D6258A0DF7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