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4" name="Рисунок 25">
            <a:hlinkClick r:id="rId12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651750" y="2152015"/>
            <a:ext cx="4062730" cy="406273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A4A2968-DA45-57BB-DBBE-9A0958B534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6" y="2419709"/>
            <a:ext cx="1736025" cy="1736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49112767-E9DB-C86E-5A83-09C28B500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3" y="313536"/>
            <a:ext cx="1768127" cy="17681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2507714" y="1240609"/>
            <a:ext cx="4399016" cy="414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828265A-8828-4755-99D9-F3FD85533D96}"/>
</file>

<file path=customXml/itemProps2.xml><?xml version="1.0" encoding="utf-8"?>
<ds:datastoreItem xmlns:ds="http://schemas.openxmlformats.org/officeDocument/2006/customXml" ds:itemID="{A0AB27A7-5C9F-46C9-B761-69D9268EAB1F}"/>
</file>

<file path=customXml/itemProps3.xml><?xml version="1.0" encoding="utf-8"?>
<ds:datastoreItem xmlns:ds="http://schemas.openxmlformats.org/officeDocument/2006/customXml" ds:itemID="{7DFFECCE-CEE3-4E62-9BBD-48C597A07BB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2024-04-15T16:33:00Z</dcterms:created>
  <dcterms:modified xsi:type="dcterms:W3CDTF">2024-11-04T14:01:30Z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