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3474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F213C-C272-4B02-BFC4-38E79CDE092E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16A06-412D-41F5-A6AC-613CCEDE0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864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16A06-412D-41F5-A6AC-613CCEDE0DE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363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29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630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452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41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73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930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223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39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140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20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722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795C8-2511-41ED-869D-639982366B86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40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4" y="0"/>
            <a:ext cx="12192000" cy="6948025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1181006" y="2689057"/>
            <a:ext cx="1699808" cy="1688604"/>
            <a:chOff x="854704" y="2624426"/>
            <a:chExt cx="1933614" cy="1838631"/>
          </a:xfrm>
        </p:grpSpPr>
        <p:sp>
          <p:nvSpPr>
            <p:cNvPr id="81" name="Rounded Rectangle 17"/>
            <p:cNvSpPr/>
            <p:nvPr/>
          </p:nvSpPr>
          <p:spPr>
            <a:xfrm>
              <a:off x="854704" y="2624426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95842" y="2686612"/>
              <a:ext cx="1706969" cy="1633889"/>
            </a:xfrm>
            <a:prstGeom prst="rect">
              <a:avLst/>
            </a:prstGeom>
          </p:spPr>
        </p:pic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587" y="1991252"/>
            <a:ext cx="3070868" cy="3070868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057" y="5832691"/>
            <a:ext cx="1101774" cy="1025309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3007855" y="862805"/>
            <a:ext cx="1689387" cy="1648059"/>
            <a:chOff x="2884303" y="715368"/>
            <a:chExt cx="1933614" cy="1838631"/>
          </a:xfrm>
        </p:grpSpPr>
        <p:sp>
          <p:nvSpPr>
            <p:cNvPr id="65" name="Rounded Rectangle 17"/>
            <p:cNvSpPr/>
            <p:nvPr/>
          </p:nvSpPr>
          <p:spPr>
            <a:xfrm>
              <a:off x="2884303" y="715368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21146" y="898021"/>
              <a:ext cx="1631024" cy="1589797"/>
            </a:xfrm>
            <a:prstGeom prst="rect">
              <a:avLst/>
            </a:prstGeom>
          </p:spPr>
        </p:pic>
      </p:grpSp>
      <p:sp>
        <p:nvSpPr>
          <p:cNvPr id="67" name="2 табл 1"/>
          <p:cNvSpPr/>
          <p:nvPr/>
        </p:nvSpPr>
        <p:spPr>
          <a:xfrm>
            <a:off x="3004191" y="862843"/>
            <a:ext cx="1686229" cy="16663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2</a:t>
            </a:r>
            <a:endParaRPr lang="en-US" sz="3600" b="1" dirty="0">
              <a:solidFill>
                <a:prstClr val="white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7" name="2 форма Скругленный прямоугольник 6"/>
          <p:cNvSpPr/>
          <p:nvPr/>
        </p:nvSpPr>
        <p:spPr>
          <a:xfrm>
            <a:off x="3201493" y="1086633"/>
            <a:ext cx="1318300" cy="1234281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4812621" y="888849"/>
            <a:ext cx="1677177" cy="1634752"/>
            <a:chOff x="4904523" y="742950"/>
            <a:chExt cx="1933614" cy="1838631"/>
          </a:xfrm>
        </p:grpSpPr>
        <p:sp>
          <p:nvSpPr>
            <p:cNvPr id="69" name="Rounded Rectangle 17"/>
            <p:cNvSpPr/>
            <p:nvPr/>
          </p:nvSpPr>
          <p:spPr>
            <a:xfrm>
              <a:off x="4904523" y="742950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37172" y="865408"/>
              <a:ext cx="1607887" cy="1568582"/>
            </a:xfrm>
            <a:prstGeom prst="rect">
              <a:avLst/>
            </a:prstGeom>
          </p:spPr>
        </p:pic>
      </p:grpSp>
      <p:sp>
        <p:nvSpPr>
          <p:cNvPr id="71" name="3 табл 1"/>
          <p:cNvSpPr/>
          <p:nvPr/>
        </p:nvSpPr>
        <p:spPr>
          <a:xfrm>
            <a:off x="4792457" y="895283"/>
            <a:ext cx="1683337" cy="16468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3</a:t>
            </a:r>
            <a:endParaRPr lang="en-US" sz="3600" b="1" dirty="0">
              <a:solidFill>
                <a:prstClr val="white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60" name="3 форма Скругленный прямоугольник 59"/>
          <p:cNvSpPr/>
          <p:nvPr/>
        </p:nvSpPr>
        <p:spPr>
          <a:xfrm>
            <a:off x="4951115" y="1029130"/>
            <a:ext cx="1420700" cy="1401577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6587224" y="888849"/>
            <a:ext cx="1688216" cy="1663512"/>
            <a:chOff x="6931116" y="785795"/>
            <a:chExt cx="1933614" cy="1838631"/>
          </a:xfrm>
        </p:grpSpPr>
        <p:sp>
          <p:nvSpPr>
            <p:cNvPr id="73" name="Rounded Rectangle 17"/>
            <p:cNvSpPr/>
            <p:nvPr/>
          </p:nvSpPr>
          <p:spPr>
            <a:xfrm>
              <a:off x="6931116" y="785795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28033" y="877274"/>
              <a:ext cx="1682785" cy="1623886"/>
            </a:xfrm>
            <a:prstGeom prst="rect">
              <a:avLst/>
            </a:prstGeom>
          </p:spPr>
        </p:pic>
      </p:grpSp>
      <p:sp>
        <p:nvSpPr>
          <p:cNvPr id="75" name="4 табл 1"/>
          <p:cNvSpPr/>
          <p:nvPr/>
        </p:nvSpPr>
        <p:spPr>
          <a:xfrm>
            <a:off x="6553831" y="896794"/>
            <a:ext cx="1726994" cy="165853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4</a:t>
            </a:r>
            <a:endParaRPr lang="en-US" sz="3600" b="1" dirty="0">
              <a:solidFill>
                <a:prstClr val="white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59" name="4 форма Скругленный прямоугольник 58"/>
          <p:cNvSpPr/>
          <p:nvPr/>
        </p:nvSpPr>
        <p:spPr>
          <a:xfrm>
            <a:off x="6773469" y="970363"/>
            <a:ext cx="1377330" cy="1444347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1"/>
          <p:cNvSpPr/>
          <p:nvPr/>
        </p:nvSpPr>
        <p:spPr>
          <a:xfrm>
            <a:off x="1181006" y="2740374"/>
            <a:ext cx="1694155" cy="166740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5</a:t>
            </a:r>
            <a:endParaRPr lang="en-US" sz="3600" b="1" dirty="0">
              <a:solidFill>
                <a:prstClr val="white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57" name="5 форма Скругленный прямоугольник 56"/>
          <p:cNvSpPr/>
          <p:nvPr/>
        </p:nvSpPr>
        <p:spPr>
          <a:xfrm>
            <a:off x="1368955" y="2806713"/>
            <a:ext cx="1361295" cy="149684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3007770" y="2746169"/>
            <a:ext cx="1712716" cy="1666303"/>
            <a:chOff x="2868094" y="2640588"/>
            <a:chExt cx="1933614" cy="1838631"/>
          </a:xfrm>
        </p:grpSpPr>
        <p:sp>
          <p:nvSpPr>
            <p:cNvPr id="93" name="Rounded Rectangle 17"/>
            <p:cNvSpPr/>
            <p:nvPr/>
          </p:nvSpPr>
          <p:spPr>
            <a:xfrm>
              <a:off x="2868094" y="2640588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7570" y="2834272"/>
              <a:ext cx="1436814" cy="1436814"/>
            </a:xfrm>
            <a:prstGeom prst="rect">
              <a:avLst/>
            </a:prstGeom>
          </p:spPr>
        </p:pic>
      </p:grpSp>
      <p:sp>
        <p:nvSpPr>
          <p:cNvPr id="95" name="1"/>
          <p:cNvSpPr/>
          <p:nvPr/>
        </p:nvSpPr>
        <p:spPr>
          <a:xfrm>
            <a:off x="2961194" y="2768284"/>
            <a:ext cx="1751650" cy="16652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6</a:t>
            </a:r>
            <a:endParaRPr lang="en-US" sz="3600" b="1" dirty="0">
              <a:solidFill>
                <a:prstClr val="white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61" name="6 формаСкругленный прямоугольник 60"/>
          <p:cNvSpPr/>
          <p:nvPr/>
        </p:nvSpPr>
        <p:spPr>
          <a:xfrm>
            <a:off x="3180072" y="2929798"/>
            <a:ext cx="1283163" cy="132287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24"/>
          <p:cNvGrpSpPr/>
          <p:nvPr/>
        </p:nvGrpSpPr>
        <p:grpSpPr>
          <a:xfrm>
            <a:off x="4812753" y="2747203"/>
            <a:ext cx="1725432" cy="1681578"/>
            <a:chOff x="4904523" y="2630632"/>
            <a:chExt cx="1933614" cy="1838631"/>
          </a:xfrm>
        </p:grpSpPr>
        <p:sp>
          <p:nvSpPr>
            <p:cNvPr id="115" name="Rounded Rectangle 17"/>
            <p:cNvSpPr/>
            <p:nvPr/>
          </p:nvSpPr>
          <p:spPr>
            <a:xfrm>
              <a:off x="4904523" y="2630632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03206" y="2791780"/>
              <a:ext cx="1586167" cy="1547585"/>
            </a:xfrm>
            <a:prstGeom prst="rect">
              <a:avLst/>
            </a:prstGeom>
          </p:spPr>
        </p:pic>
      </p:grpSp>
      <p:sp>
        <p:nvSpPr>
          <p:cNvPr id="117" name="1"/>
          <p:cNvSpPr/>
          <p:nvPr/>
        </p:nvSpPr>
        <p:spPr>
          <a:xfrm>
            <a:off x="4777282" y="2761724"/>
            <a:ext cx="1803478" cy="172619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7</a:t>
            </a:r>
            <a:endParaRPr lang="en-US" sz="3600" b="1" dirty="0">
              <a:solidFill>
                <a:prstClr val="white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62" name="7 формаСкругленный прямоугольник 61"/>
          <p:cNvSpPr/>
          <p:nvPr/>
        </p:nvSpPr>
        <p:spPr>
          <a:xfrm>
            <a:off x="4945906" y="2859963"/>
            <a:ext cx="1367195" cy="1375609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>
            <a:off x="6631746" y="2740737"/>
            <a:ext cx="1711439" cy="1678809"/>
            <a:chOff x="6931575" y="2660006"/>
            <a:chExt cx="1933614" cy="1838631"/>
          </a:xfrm>
        </p:grpSpPr>
        <p:sp>
          <p:nvSpPr>
            <p:cNvPr id="100" name="Rounded Rectangle 17"/>
            <p:cNvSpPr/>
            <p:nvPr/>
          </p:nvSpPr>
          <p:spPr>
            <a:xfrm>
              <a:off x="6931575" y="2660006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6668" y="2724872"/>
              <a:ext cx="1510157" cy="1510157"/>
            </a:xfrm>
            <a:prstGeom prst="rect">
              <a:avLst/>
            </a:prstGeom>
          </p:spPr>
        </p:pic>
      </p:grpSp>
      <p:sp>
        <p:nvSpPr>
          <p:cNvPr id="102" name="1"/>
          <p:cNvSpPr/>
          <p:nvPr/>
        </p:nvSpPr>
        <p:spPr>
          <a:xfrm>
            <a:off x="6617747" y="2773867"/>
            <a:ext cx="1702436" cy="165306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8</a:t>
            </a:r>
            <a:endParaRPr lang="en-US" sz="3600" b="1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58" name="8 форма Скругленный прямоугольник 57"/>
          <p:cNvSpPr/>
          <p:nvPr/>
        </p:nvSpPr>
        <p:spPr>
          <a:xfrm>
            <a:off x="6758052" y="2924020"/>
            <a:ext cx="1468467" cy="131155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1202598" y="4574072"/>
            <a:ext cx="1668975" cy="1758700"/>
            <a:chOff x="802161" y="4536646"/>
            <a:chExt cx="1933614" cy="1838631"/>
          </a:xfrm>
        </p:grpSpPr>
        <p:sp>
          <p:nvSpPr>
            <p:cNvPr id="85" name="Rounded Rectangle 17"/>
            <p:cNvSpPr/>
            <p:nvPr/>
          </p:nvSpPr>
          <p:spPr>
            <a:xfrm>
              <a:off x="802161" y="4536646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2849" y="4632979"/>
              <a:ext cx="1568190" cy="1568190"/>
            </a:xfrm>
            <a:prstGeom prst="rect">
              <a:avLst/>
            </a:prstGeom>
          </p:spPr>
        </p:pic>
      </p:grpSp>
      <p:sp>
        <p:nvSpPr>
          <p:cNvPr id="87" name="1"/>
          <p:cNvSpPr/>
          <p:nvPr/>
        </p:nvSpPr>
        <p:spPr>
          <a:xfrm>
            <a:off x="1188594" y="4607169"/>
            <a:ext cx="1699808" cy="17466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9</a:t>
            </a:r>
            <a:endParaRPr lang="en-US" sz="3600" b="1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63" name="9 форма Скругленный прямоугольник 62"/>
          <p:cNvSpPr/>
          <p:nvPr/>
        </p:nvSpPr>
        <p:spPr>
          <a:xfrm>
            <a:off x="1306271" y="4777629"/>
            <a:ext cx="1439275" cy="140294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0" name="Группа 29"/>
          <p:cNvGrpSpPr/>
          <p:nvPr/>
        </p:nvGrpSpPr>
        <p:grpSpPr>
          <a:xfrm>
            <a:off x="2978484" y="4593802"/>
            <a:ext cx="1722119" cy="1738970"/>
            <a:chOff x="2857672" y="4559971"/>
            <a:chExt cx="1933614" cy="1838631"/>
          </a:xfrm>
        </p:grpSpPr>
        <p:sp>
          <p:nvSpPr>
            <p:cNvPr id="89" name="Rounded Rectangle 17"/>
            <p:cNvSpPr/>
            <p:nvPr/>
          </p:nvSpPr>
          <p:spPr>
            <a:xfrm>
              <a:off x="2857672" y="4559971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8530" y="4738857"/>
              <a:ext cx="1445215" cy="1445215"/>
            </a:xfrm>
            <a:prstGeom prst="rect">
              <a:avLst/>
            </a:prstGeom>
          </p:spPr>
        </p:pic>
      </p:grpSp>
      <p:sp>
        <p:nvSpPr>
          <p:cNvPr id="91" name="1"/>
          <p:cNvSpPr/>
          <p:nvPr/>
        </p:nvSpPr>
        <p:spPr>
          <a:xfrm>
            <a:off x="2965347" y="4585324"/>
            <a:ext cx="1747497" cy="176853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10</a:t>
            </a:r>
            <a:endParaRPr lang="en-US" sz="3600" b="1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4840620" y="4584533"/>
            <a:ext cx="1741349" cy="1748239"/>
            <a:chOff x="4899221" y="4571947"/>
            <a:chExt cx="1933614" cy="1838631"/>
          </a:xfrm>
        </p:grpSpPr>
        <p:sp>
          <p:nvSpPr>
            <p:cNvPr id="104" name="Rounded Rectangle 17"/>
            <p:cNvSpPr/>
            <p:nvPr/>
          </p:nvSpPr>
          <p:spPr>
            <a:xfrm>
              <a:off x="4899221" y="4571947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75338" y="4771775"/>
              <a:ext cx="1573685" cy="1490485"/>
            </a:xfrm>
            <a:prstGeom prst="rect">
              <a:avLst/>
            </a:prstGeom>
          </p:spPr>
        </p:pic>
      </p:grpSp>
      <p:sp>
        <p:nvSpPr>
          <p:cNvPr id="106" name="1"/>
          <p:cNvSpPr/>
          <p:nvPr/>
        </p:nvSpPr>
        <p:spPr>
          <a:xfrm>
            <a:off x="4777282" y="4605615"/>
            <a:ext cx="1776265" cy="170672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1</a:t>
            </a:r>
            <a:r>
              <a:rPr lang="ru-RU" sz="6000" b="1" dirty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1</a:t>
            </a:r>
            <a:endParaRPr lang="en-US" sz="3600" b="1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77" name="11 форма Скругленный прямоугольник 76"/>
          <p:cNvSpPr/>
          <p:nvPr/>
        </p:nvSpPr>
        <p:spPr>
          <a:xfrm>
            <a:off x="4969096" y="4770196"/>
            <a:ext cx="1402025" cy="1308601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Группа 33"/>
          <p:cNvGrpSpPr/>
          <p:nvPr/>
        </p:nvGrpSpPr>
        <p:grpSpPr>
          <a:xfrm>
            <a:off x="6680042" y="4601210"/>
            <a:ext cx="1674343" cy="1676476"/>
            <a:chOff x="6925815" y="4592095"/>
            <a:chExt cx="1933614" cy="1838631"/>
          </a:xfrm>
        </p:grpSpPr>
        <p:sp>
          <p:nvSpPr>
            <p:cNvPr id="108" name="Rounded Rectangle 17"/>
            <p:cNvSpPr/>
            <p:nvPr/>
          </p:nvSpPr>
          <p:spPr>
            <a:xfrm>
              <a:off x="6925815" y="4592095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85402" y="4782186"/>
              <a:ext cx="945236" cy="1465713"/>
            </a:xfrm>
            <a:prstGeom prst="rect">
              <a:avLst/>
            </a:prstGeom>
          </p:spPr>
        </p:pic>
      </p:grpSp>
      <p:sp>
        <p:nvSpPr>
          <p:cNvPr id="110" name="1"/>
          <p:cNvSpPr/>
          <p:nvPr/>
        </p:nvSpPr>
        <p:spPr>
          <a:xfrm>
            <a:off x="6589988" y="4587475"/>
            <a:ext cx="1737500" cy="17507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12</a:t>
            </a:r>
            <a:endParaRPr lang="en-US" sz="3600" b="1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78" name="12 форма Скругленный прямоугольник 77"/>
          <p:cNvSpPr/>
          <p:nvPr/>
        </p:nvSpPr>
        <p:spPr>
          <a:xfrm>
            <a:off x="6840568" y="4823043"/>
            <a:ext cx="1325281" cy="12557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звезда Рисунок 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659" y="504948"/>
            <a:ext cx="6110722" cy="6286994"/>
          </a:xfrm>
          <a:prstGeom prst="rect">
            <a:avLst/>
          </a:prstGeom>
        </p:spPr>
      </p:pic>
      <p:sp>
        <p:nvSpPr>
          <p:cNvPr id="76" name="10 форма Скругленный прямоугольник 75"/>
          <p:cNvSpPr/>
          <p:nvPr/>
        </p:nvSpPr>
        <p:spPr>
          <a:xfrm>
            <a:off x="3038859" y="4893159"/>
            <a:ext cx="1487635" cy="140560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1238377" y="841762"/>
            <a:ext cx="1692083" cy="1670874"/>
            <a:chOff x="861410" y="721027"/>
            <a:chExt cx="1933614" cy="1838631"/>
          </a:xfrm>
        </p:grpSpPr>
        <p:sp>
          <p:nvSpPr>
            <p:cNvPr id="18" name="Rounded Rectangle 17"/>
            <p:cNvSpPr/>
            <p:nvPr/>
          </p:nvSpPr>
          <p:spPr>
            <a:xfrm>
              <a:off x="861410" y="721027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82108" y="923002"/>
              <a:ext cx="880188" cy="1383932"/>
            </a:xfrm>
            <a:prstGeom prst="rect">
              <a:avLst/>
            </a:prstGeom>
          </p:spPr>
        </p:pic>
      </p:grpSp>
      <p:sp>
        <p:nvSpPr>
          <p:cNvPr id="20" name="1 табл 1"/>
          <p:cNvSpPr/>
          <p:nvPr/>
        </p:nvSpPr>
        <p:spPr>
          <a:xfrm>
            <a:off x="1202962" y="862805"/>
            <a:ext cx="1693282" cy="167270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1</a:t>
            </a:r>
            <a:endParaRPr lang="en-US" sz="3600" b="1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6" name="1 таблица Скругленный прямоугольник 5 таблица"/>
          <p:cNvSpPr/>
          <p:nvPr/>
        </p:nvSpPr>
        <p:spPr>
          <a:xfrm>
            <a:off x="1352693" y="978267"/>
            <a:ext cx="1484026" cy="1358249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60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67" grpId="0" animBg="1"/>
      <p:bldP spid="67" grpId="1" animBg="1"/>
      <p:bldP spid="71" grpId="0" animBg="1"/>
      <p:bldP spid="71" grpId="1" animBg="1"/>
      <p:bldP spid="75" grpId="0" animBg="1"/>
      <p:bldP spid="75" grpId="1" animBg="1"/>
      <p:bldP spid="83" grpId="0" animBg="1"/>
      <p:bldP spid="83" grpId="1" animBg="1"/>
      <p:bldP spid="95" grpId="0" animBg="1"/>
      <p:bldP spid="95" grpId="1" animBg="1"/>
      <p:bldP spid="117" grpId="0" animBg="1"/>
      <p:bldP spid="117" grpId="1" animBg="1"/>
      <p:bldP spid="102" grpId="0" animBg="1"/>
      <p:bldP spid="102" grpId="1" animBg="1"/>
      <p:bldP spid="87" grpId="0" animBg="1"/>
      <p:bldP spid="87" grpId="1" animBg="1"/>
      <p:bldP spid="91" grpId="0" animBg="1"/>
      <p:bldP spid="91" grpId="1" animBg="1"/>
      <p:bldP spid="106" grpId="0" animBg="1"/>
      <p:bldP spid="106" grpId="1" animBg="1"/>
      <p:bldP spid="110" grpId="0" animBg="1"/>
      <p:bldP spid="110" grpId="1" animBg="1"/>
      <p:bldP spid="20" grpId="0" animBg="1"/>
      <p:bldP spid="2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1115</TotalTime>
  <Words>14</Words>
  <Application>Microsoft Office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Tw Cen MT Condensed Extra Bold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31</cp:revision>
  <dcterms:created xsi:type="dcterms:W3CDTF">2024-05-16T13:12:50Z</dcterms:created>
  <dcterms:modified xsi:type="dcterms:W3CDTF">2025-06-10T12:16:40Z</dcterms:modified>
</cp:coreProperties>
</file>