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60"/>
  </p:normalViewPr>
  <p:slideViewPr>
    <p:cSldViewPr snapToGrid="0">
      <p:cViewPr>
        <p:scale>
          <a:sx n="66" d="100"/>
          <a:sy n="66" d="100"/>
        </p:scale>
        <p:origin x="211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98AE-89BA-4D7A-809D-919A68E2162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75" y="0"/>
            <a:ext cx="12216375" cy="6915150"/>
          </a:xfrm>
          <a:prstGeom prst="rect">
            <a:avLst/>
          </a:prstGeom>
        </p:spPr>
      </p:pic>
      <p:sp>
        <p:nvSpPr>
          <p:cNvPr id="141" name="Прямоугольник: скругленные углы 140"/>
          <p:cNvSpPr/>
          <p:nvPr/>
        </p:nvSpPr>
        <p:spPr>
          <a:xfrm>
            <a:off x="178904" y="1104743"/>
            <a:ext cx="4343400" cy="1433197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" y="2813055"/>
            <a:ext cx="4022026" cy="4022026"/>
          </a:xfrm>
          <a:prstGeom prst="rect">
            <a:avLst/>
          </a:prstGeom>
        </p:spPr>
      </p:pic>
      <p:grpSp>
        <p:nvGrpSpPr>
          <p:cNvPr id="140" name="Группа 139"/>
          <p:cNvGrpSpPr/>
          <p:nvPr/>
        </p:nvGrpSpPr>
        <p:grpSpPr>
          <a:xfrm>
            <a:off x="6111743" y="969756"/>
            <a:ext cx="5901353" cy="4622967"/>
            <a:chOff x="6388657" y="1563158"/>
            <a:chExt cx="5549815" cy="4230228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6388657" y="1563158"/>
              <a:ext cx="5549815" cy="4230228"/>
            </a:xfrm>
            <a:prstGeom prst="roundRect">
              <a:avLst/>
            </a:prstGeom>
            <a:solidFill>
              <a:schemeClr val="bg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9225197" y="1886206"/>
              <a:ext cx="1080000" cy="1080000"/>
              <a:chOff x="9225197" y="1886206"/>
              <a:chExt cx="1080000" cy="1080000"/>
            </a:xfrm>
          </p:grpSpPr>
          <p:sp>
            <p:nvSpPr>
              <p:cNvPr id="10" name="Прямоугольник: скругленные углы 9"/>
              <p:cNvSpPr/>
              <p:nvPr/>
            </p:nvSpPr>
            <p:spPr>
              <a:xfrm>
                <a:off x="9225197" y="1886206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14874" y="1971845"/>
                <a:ext cx="947893" cy="947893"/>
              </a:xfrm>
              <a:prstGeom prst="rect">
                <a:avLst/>
              </a:prstGeom>
            </p:spPr>
          </p:pic>
        </p:grpSp>
        <p:grpSp>
          <p:nvGrpSpPr>
            <p:cNvPr id="53" name="Группа 52"/>
            <p:cNvGrpSpPr/>
            <p:nvPr/>
          </p:nvGrpSpPr>
          <p:grpSpPr>
            <a:xfrm>
              <a:off x="7964651" y="3203195"/>
              <a:ext cx="1080000" cy="1080000"/>
              <a:chOff x="7964651" y="3203195"/>
              <a:chExt cx="1080000" cy="1080000"/>
            </a:xfrm>
          </p:grpSpPr>
          <p:sp>
            <p:nvSpPr>
              <p:cNvPr id="4" name="Прямоугольник: скругленные углы 3"/>
              <p:cNvSpPr/>
              <p:nvPr/>
            </p:nvSpPr>
            <p:spPr>
              <a:xfrm>
                <a:off x="7964651" y="3203195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25088" y="3234588"/>
                <a:ext cx="1003837" cy="1003837"/>
              </a:xfrm>
              <a:prstGeom prst="rect">
                <a:avLst/>
              </a:prstGeom>
            </p:spPr>
          </p:pic>
        </p:grpSp>
        <p:grpSp>
          <p:nvGrpSpPr>
            <p:cNvPr id="54" name="Группа 53"/>
            <p:cNvGrpSpPr/>
            <p:nvPr/>
          </p:nvGrpSpPr>
          <p:grpSpPr>
            <a:xfrm>
              <a:off x="9248821" y="3178119"/>
              <a:ext cx="1080000" cy="1080000"/>
              <a:chOff x="9248821" y="3178119"/>
              <a:chExt cx="1080000" cy="1080000"/>
            </a:xfrm>
          </p:grpSpPr>
          <p:sp>
            <p:nvSpPr>
              <p:cNvPr id="8" name="Прямоугольник: скругленные углы 7"/>
              <p:cNvSpPr/>
              <p:nvPr/>
            </p:nvSpPr>
            <p:spPr>
              <a:xfrm>
                <a:off x="9248821" y="3178119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72035" y="3182073"/>
                <a:ext cx="991376" cy="992396"/>
              </a:xfrm>
              <a:prstGeom prst="rect">
                <a:avLst/>
              </a:prstGeom>
            </p:spPr>
          </p:pic>
        </p:grpSp>
        <p:grpSp>
          <p:nvGrpSpPr>
            <p:cNvPr id="69" name="Группа 68"/>
            <p:cNvGrpSpPr/>
            <p:nvPr/>
          </p:nvGrpSpPr>
          <p:grpSpPr>
            <a:xfrm>
              <a:off x="7986965" y="4437341"/>
              <a:ext cx="1080000" cy="1080000"/>
              <a:chOff x="7986965" y="4437341"/>
              <a:chExt cx="1080000" cy="1080000"/>
            </a:xfrm>
          </p:grpSpPr>
          <p:sp>
            <p:nvSpPr>
              <p:cNvPr id="14" name="Прямоугольник: скругленные углы 13"/>
              <p:cNvSpPr/>
              <p:nvPr/>
            </p:nvSpPr>
            <p:spPr>
              <a:xfrm>
                <a:off x="7986965" y="4437341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15888" y="4501533"/>
                <a:ext cx="995299" cy="995299"/>
              </a:xfrm>
              <a:prstGeom prst="rect">
                <a:avLst/>
              </a:prstGeom>
            </p:spPr>
          </p:pic>
        </p:grpSp>
        <p:grpSp>
          <p:nvGrpSpPr>
            <p:cNvPr id="56" name="Группа 55"/>
            <p:cNvGrpSpPr/>
            <p:nvPr/>
          </p:nvGrpSpPr>
          <p:grpSpPr>
            <a:xfrm>
              <a:off x="6640309" y="4448616"/>
              <a:ext cx="1145406" cy="1080000"/>
              <a:chOff x="6640309" y="4448616"/>
              <a:chExt cx="1145406" cy="1080000"/>
            </a:xfrm>
          </p:grpSpPr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6705715" y="4448616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18" b="4818"/>
              <a:stretch>
                <a:fillRect/>
              </a:stretch>
            </p:blipFill>
            <p:spPr>
              <a:xfrm>
                <a:off x="6640309" y="4535151"/>
                <a:ext cx="1093756" cy="961681"/>
              </a:xfrm>
              <a:prstGeom prst="rect">
                <a:avLst/>
              </a:prstGeom>
            </p:spPr>
          </p:pic>
        </p:grpSp>
        <p:grpSp>
          <p:nvGrpSpPr>
            <p:cNvPr id="38" name="Группа 37"/>
            <p:cNvGrpSpPr/>
            <p:nvPr/>
          </p:nvGrpSpPr>
          <p:grpSpPr>
            <a:xfrm>
              <a:off x="7948978" y="1898449"/>
              <a:ext cx="1080000" cy="1080332"/>
              <a:chOff x="7948978" y="1898449"/>
              <a:chExt cx="1080000" cy="1080332"/>
            </a:xfrm>
          </p:grpSpPr>
          <p:sp>
            <p:nvSpPr>
              <p:cNvPr id="5" name="Прямоугольник: скругленные углы 4"/>
              <p:cNvSpPr/>
              <p:nvPr/>
            </p:nvSpPr>
            <p:spPr>
              <a:xfrm>
                <a:off x="7948978" y="1898449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7971089" y="2028885"/>
                <a:ext cx="976247" cy="949896"/>
              </a:xfrm>
              <a:prstGeom prst="rect">
                <a:avLst/>
              </a:prstGeom>
            </p:spPr>
          </p:pic>
        </p:grpSp>
        <p:grpSp>
          <p:nvGrpSpPr>
            <p:cNvPr id="42" name="Группа 41"/>
            <p:cNvGrpSpPr/>
            <p:nvPr/>
          </p:nvGrpSpPr>
          <p:grpSpPr>
            <a:xfrm>
              <a:off x="6654065" y="3203692"/>
              <a:ext cx="1083923" cy="1080000"/>
              <a:chOff x="6654065" y="3203692"/>
              <a:chExt cx="1083923" cy="1080000"/>
            </a:xfrm>
          </p:grpSpPr>
          <p:sp>
            <p:nvSpPr>
              <p:cNvPr id="12" name="Прямоугольник: скругленные углы 11"/>
              <p:cNvSpPr/>
              <p:nvPr/>
            </p:nvSpPr>
            <p:spPr>
              <a:xfrm>
                <a:off x="6654065" y="3203692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695821" y="3265471"/>
                <a:ext cx="1042167" cy="1014036"/>
              </a:xfrm>
              <a:prstGeom prst="rect">
                <a:avLst/>
              </a:prstGeom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10595091" y="3155139"/>
              <a:ext cx="1080000" cy="1080000"/>
              <a:chOff x="10595091" y="3155139"/>
              <a:chExt cx="1080000" cy="1080000"/>
            </a:xfrm>
          </p:grpSpPr>
          <p:sp>
            <p:nvSpPr>
              <p:cNvPr id="9" name="Прямоугольник: скругленные углы 8"/>
              <p:cNvSpPr/>
              <p:nvPr/>
            </p:nvSpPr>
            <p:spPr>
              <a:xfrm>
                <a:off x="10595091" y="3155139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651401" y="3264183"/>
                <a:ext cx="946806" cy="921250"/>
              </a:xfrm>
              <a:prstGeom prst="rect">
                <a:avLst/>
              </a:prstGeom>
            </p:spPr>
          </p:pic>
        </p:grpSp>
        <p:grpSp>
          <p:nvGrpSpPr>
            <p:cNvPr id="70" name="Группа 69"/>
            <p:cNvGrpSpPr/>
            <p:nvPr/>
          </p:nvGrpSpPr>
          <p:grpSpPr>
            <a:xfrm>
              <a:off x="9306122" y="4437341"/>
              <a:ext cx="1133796" cy="1143422"/>
              <a:chOff x="9306122" y="4437341"/>
              <a:chExt cx="1133796" cy="1143422"/>
            </a:xfrm>
          </p:grpSpPr>
          <p:sp>
            <p:nvSpPr>
              <p:cNvPr id="6" name="Прямоугольник: скругленные углы 5"/>
              <p:cNvSpPr/>
              <p:nvPr/>
            </p:nvSpPr>
            <p:spPr>
              <a:xfrm>
                <a:off x="9306122" y="4437341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42051" y="4482896"/>
                <a:ext cx="1097867" cy="1097867"/>
              </a:xfrm>
              <a:prstGeom prst="rect">
                <a:avLst/>
              </a:prstGeom>
            </p:spPr>
          </p:pic>
        </p:grpSp>
        <p:grpSp>
          <p:nvGrpSpPr>
            <p:cNvPr id="40" name="Группа 39"/>
            <p:cNvGrpSpPr/>
            <p:nvPr/>
          </p:nvGrpSpPr>
          <p:grpSpPr>
            <a:xfrm>
              <a:off x="10579695" y="1844173"/>
              <a:ext cx="1080000" cy="1080000"/>
              <a:chOff x="10579695" y="1844173"/>
              <a:chExt cx="1080000" cy="1080000"/>
            </a:xfrm>
          </p:grpSpPr>
          <p:sp>
            <p:nvSpPr>
              <p:cNvPr id="11" name="Прямоугольник: скругленные углы 10"/>
              <p:cNvSpPr/>
              <p:nvPr/>
            </p:nvSpPr>
            <p:spPr>
              <a:xfrm>
                <a:off x="10579695" y="1844173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606733" y="1916564"/>
                <a:ext cx="1025921" cy="998228"/>
              </a:xfrm>
              <a:prstGeom prst="rect">
                <a:avLst/>
              </a:prstGeom>
            </p:spPr>
          </p:pic>
        </p:grpSp>
        <p:grpSp>
          <p:nvGrpSpPr>
            <p:cNvPr id="74" name="Группа 73"/>
            <p:cNvGrpSpPr/>
            <p:nvPr/>
          </p:nvGrpSpPr>
          <p:grpSpPr>
            <a:xfrm>
              <a:off x="10566977" y="4425057"/>
              <a:ext cx="1107690" cy="1092284"/>
              <a:chOff x="10566977" y="4425057"/>
              <a:chExt cx="1107690" cy="1092284"/>
            </a:xfrm>
          </p:grpSpPr>
          <p:sp>
            <p:nvSpPr>
              <p:cNvPr id="7" name="Прямоугольник: скругленные углы 6"/>
              <p:cNvSpPr/>
              <p:nvPr/>
            </p:nvSpPr>
            <p:spPr>
              <a:xfrm>
                <a:off x="10594667" y="4425057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94" b="6394"/>
              <a:stretch>
                <a:fillRect/>
              </a:stretch>
            </p:blipFill>
            <p:spPr>
              <a:xfrm>
                <a:off x="10566977" y="4579285"/>
                <a:ext cx="1105431" cy="938056"/>
              </a:xfrm>
              <a:prstGeom prst="rect">
                <a:avLst/>
              </a:prstGeom>
            </p:spPr>
          </p:pic>
        </p:grpSp>
        <p:grpSp>
          <p:nvGrpSpPr>
            <p:cNvPr id="37" name="Группа 36"/>
            <p:cNvGrpSpPr/>
            <p:nvPr/>
          </p:nvGrpSpPr>
          <p:grpSpPr>
            <a:xfrm>
              <a:off x="6695821" y="1866591"/>
              <a:ext cx="1080000" cy="1080000"/>
              <a:chOff x="6631793" y="1939372"/>
              <a:chExt cx="1080000" cy="1080000"/>
            </a:xfrm>
          </p:grpSpPr>
          <p:sp>
            <p:nvSpPr>
              <p:cNvPr id="112" name="Прямоугольник: скругленные углы 111"/>
              <p:cNvSpPr/>
              <p:nvPr/>
            </p:nvSpPr>
            <p:spPr>
              <a:xfrm>
                <a:off x="6631793" y="1939372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3" name="Рисунок 11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693333" y="2002777"/>
                <a:ext cx="962343" cy="936367"/>
              </a:xfrm>
              <a:prstGeom prst="rect">
                <a:avLst/>
              </a:prstGeom>
            </p:spPr>
          </p:pic>
        </p:grpSp>
      </p:grpSp>
      <p:grpSp>
        <p:nvGrpSpPr>
          <p:cNvPr id="125" name="Группа 124"/>
          <p:cNvGrpSpPr/>
          <p:nvPr/>
        </p:nvGrpSpPr>
        <p:grpSpPr>
          <a:xfrm>
            <a:off x="346878" y="1284214"/>
            <a:ext cx="3960000" cy="1080000"/>
            <a:chOff x="189413" y="296200"/>
            <a:chExt cx="3960000" cy="1080000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>
              <a:off x="189413" y="296200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: вправо 21"/>
            <p:cNvSpPr/>
            <p:nvPr/>
          </p:nvSpPr>
          <p:spPr>
            <a:xfrm>
              <a:off x="1216081" y="697096"/>
              <a:ext cx="401116" cy="28216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3" name="Стрелка: вправо 22"/>
            <p:cNvSpPr/>
            <p:nvPr/>
          </p:nvSpPr>
          <p:spPr>
            <a:xfrm rot="5400000">
              <a:off x="1684106" y="719543"/>
              <a:ext cx="403098" cy="28078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4" name="Стрелка: вправо 23"/>
            <p:cNvSpPr/>
            <p:nvPr/>
          </p:nvSpPr>
          <p:spPr>
            <a:xfrm>
              <a:off x="2190758" y="705774"/>
              <a:ext cx="401116" cy="28216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5" name="Стрелка: вправо 24"/>
            <p:cNvSpPr/>
            <p:nvPr/>
          </p:nvSpPr>
          <p:spPr>
            <a:xfrm rot="16200000">
              <a:off x="2654013" y="706468"/>
              <a:ext cx="403098" cy="28078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9844" y="419405"/>
              <a:ext cx="802233" cy="802233"/>
            </a:xfrm>
            <a:prstGeom prst="rect">
              <a:avLst/>
            </a:prstGeom>
          </p:spPr>
        </p:pic>
        <p:sp>
          <p:nvSpPr>
            <p:cNvPr id="120" name="Рисунок 117" descr="Справка со сплошной заливкой"/>
            <p:cNvSpPr/>
            <p:nvPr/>
          </p:nvSpPr>
          <p:spPr>
            <a:xfrm>
              <a:off x="3296083" y="466542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336148" y="1264933"/>
            <a:ext cx="3960000" cy="1080000"/>
            <a:chOff x="6322650" y="1282936"/>
            <a:chExt cx="3960000" cy="1080000"/>
          </a:xfrm>
        </p:grpSpPr>
        <p:grpSp>
          <p:nvGrpSpPr>
            <p:cNvPr id="152" name="Группа 151"/>
            <p:cNvGrpSpPr/>
            <p:nvPr/>
          </p:nvGrpSpPr>
          <p:grpSpPr>
            <a:xfrm>
              <a:off x="6322650" y="1282936"/>
              <a:ext cx="3960000" cy="1080000"/>
              <a:chOff x="189413" y="296200"/>
              <a:chExt cx="3960000" cy="1080000"/>
            </a:xfrm>
          </p:grpSpPr>
          <p:sp>
            <p:nvSpPr>
              <p:cNvPr id="153" name="Прямоугольник: скругленные углы 152"/>
              <p:cNvSpPr/>
              <p:nvPr/>
            </p:nvSpPr>
            <p:spPr>
              <a:xfrm>
                <a:off x="189413" y="296200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Стрелка: вправо 153"/>
              <p:cNvSpPr/>
              <p:nvPr/>
            </p:nvSpPr>
            <p:spPr>
              <a:xfrm>
                <a:off x="1216081" y="697096"/>
                <a:ext cx="401116" cy="28216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55" name="Стрелка: вправо 154"/>
              <p:cNvSpPr/>
              <p:nvPr/>
            </p:nvSpPr>
            <p:spPr>
              <a:xfrm rot="5400000">
                <a:off x="1684106" y="719543"/>
                <a:ext cx="403098" cy="280782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56" name="Стрелка: вправо 155"/>
              <p:cNvSpPr/>
              <p:nvPr/>
            </p:nvSpPr>
            <p:spPr>
              <a:xfrm>
                <a:off x="2190758" y="705774"/>
                <a:ext cx="401116" cy="28216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57" name="Стрелка: вправо 156"/>
              <p:cNvSpPr/>
              <p:nvPr/>
            </p:nvSpPr>
            <p:spPr>
              <a:xfrm rot="16200000">
                <a:off x="2654013" y="706468"/>
                <a:ext cx="403098" cy="280782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pic>
            <p:nvPicPr>
              <p:cNvPr id="158" name="Рисунок 15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9844" y="419405"/>
                <a:ext cx="802233" cy="802233"/>
              </a:xfrm>
              <a:prstGeom prst="rect">
                <a:avLst/>
              </a:prstGeom>
            </p:spPr>
          </p:pic>
          <p:sp>
            <p:nvSpPr>
              <p:cNvPr id="159" name="Рисунок 117" descr="Справка со сплошной заливкой"/>
              <p:cNvSpPr/>
              <p:nvPr/>
            </p:nvSpPr>
            <p:spPr>
              <a:xfrm>
                <a:off x="3296083" y="466542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287014" y="1401063"/>
              <a:ext cx="900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26" name="Группа 125"/>
          <p:cNvGrpSpPr/>
          <p:nvPr/>
        </p:nvGrpSpPr>
        <p:grpSpPr>
          <a:xfrm>
            <a:off x="335053" y="1250259"/>
            <a:ext cx="3960000" cy="1080000"/>
            <a:chOff x="114328" y="1428286"/>
            <a:chExt cx="3960000" cy="1080000"/>
          </a:xfrm>
        </p:grpSpPr>
        <p:sp>
          <p:nvSpPr>
            <p:cNvPr id="116" name="Прямоугольник: скругленные углы 115"/>
            <p:cNvSpPr/>
            <p:nvPr/>
          </p:nvSpPr>
          <p:spPr>
            <a:xfrm>
              <a:off x="114328" y="1428286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трелка: вправо 45"/>
            <p:cNvSpPr/>
            <p:nvPr/>
          </p:nvSpPr>
          <p:spPr>
            <a:xfrm rot="5400000">
              <a:off x="990266" y="1940206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48" name="Стрелка: вправо 47"/>
            <p:cNvSpPr/>
            <p:nvPr/>
          </p:nvSpPr>
          <p:spPr>
            <a:xfrm rot="10800000">
              <a:off x="1456003" y="1915717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50" name="Стрелка: вправо 49"/>
            <p:cNvSpPr/>
            <p:nvPr/>
          </p:nvSpPr>
          <p:spPr>
            <a:xfrm rot="10800000">
              <a:off x="2028673" y="1923791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57" name="Стрелка: вправо 56"/>
            <p:cNvSpPr/>
            <p:nvPr/>
          </p:nvSpPr>
          <p:spPr>
            <a:xfrm rot="16200000">
              <a:off x="2603591" y="1920591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0912" y="1544717"/>
              <a:ext cx="845308" cy="845308"/>
            </a:xfrm>
            <a:prstGeom prst="rect">
              <a:avLst/>
            </a:prstGeom>
          </p:spPr>
        </p:pic>
        <p:sp>
          <p:nvSpPr>
            <p:cNvPr id="123" name="Рисунок 117" descr="Справка со сплошной заливкой"/>
            <p:cNvSpPr/>
            <p:nvPr/>
          </p:nvSpPr>
          <p:spPr>
            <a:xfrm>
              <a:off x="3220520" y="1624269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335526" y="1255977"/>
            <a:ext cx="3960000" cy="1080000"/>
            <a:chOff x="7760730" y="4902270"/>
            <a:chExt cx="3960000" cy="1080000"/>
          </a:xfrm>
        </p:grpSpPr>
        <p:grpSp>
          <p:nvGrpSpPr>
            <p:cNvPr id="188" name="Группа 187"/>
            <p:cNvGrpSpPr/>
            <p:nvPr/>
          </p:nvGrpSpPr>
          <p:grpSpPr>
            <a:xfrm>
              <a:off x="7760730" y="4902270"/>
              <a:ext cx="3960000" cy="1080000"/>
              <a:chOff x="114328" y="1428286"/>
              <a:chExt cx="3960000" cy="1080000"/>
            </a:xfrm>
          </p:grpSpPr>
          <p:sp>
            <p:nvSpPr>
              <p:cNvPr id="189" name="Прямоугольник: скругленные углы 188"/>
              <p:cNvSpPr/>
              <p:nvPr/>
            </p:nvSpPr>
            <p:spPr>
              <a:xfrm>
                <a:off x="114328" y="1428286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Стрелка: вправо 189"/>
              <p:cNvSpPr/>
              <p:nvPr/>
            </p:nvSpPr>
            <p:spPr>
              <a:xfrm rot="5400000">
                <a:off x="990266" y="1940206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Стрелка: вправо 190"/>
              <p:cNvSpPr/>
              <p:nvPr/>
            </p:nvSpPr>
            <p:spPr>
              <a:xfrm rot="10800000">
                <a:off x="1456003" y="1915717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92" name="Стрелка: вправо 191"/>
              <p:cNvSpPr/>
              <p:nvPr/>
            </p:nvSpPr>
            <p:spPr>
              <a:xfrm rot="10800000">
                <a:off x="2028673" y="1923791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93" name="Стрелка: вправо 192"/>
              <p:cNvSpPr/>
              <p:nvPr/>
            </p:nvSpPr>
            <p:spPr>
              <a:xfrm rot="16200000">
                <a:off x="2603591" y="1920591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pic>
            <p:nvPicPr>
              <p:cNvPr id="194" name="Рисунок 193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9297" y="1570147"/>
                <a:ext cx="831570" cy="831570"/>
              </a:xfrm>
              <a:prstGeom prst="rect">
                <a:avLst/>
              </a:prstGeom>
            </p:spPr>
          </p:pic>
          <p:sp>
            <p:nvSpPr>
              <p:cNvPr id="195" name="Рисунок 117" descr="Справка со сплошной заливкой"/>
              <p:cNvSpPr/>
              <p:nvPr/>
            </p:nvSpPr>
            <p:spPr>
              <a:xfrm>
                <a:off x="3220520" y="1624269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42959" y="5018078"/>
              <a:ext cx="900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27" name="Группа 126"/>
          <p:cNvGrpSpPr/>
          <p:nvPr/>
        </p:nvGrpSpPr>
        <p:grpSpPr>
          <a:xfrm>
            <a:off x="323007" y="1246642"/>
            <a:ext cx="3960000" cy="1080000"/>
            <a:chOff x="128164" y="2558348"/>
            <a:chExt cx="3970976" cy="1080000"/>
          </a:xfrm>
        </p:grpSpPr>
        <p:sp>
          <p:nvSpPr>
            <p:cNvPr id="72" name="Прямоугольник: скругленные углы 71"/>
            <p:cNvSpPr/>
            <p:nvPr/>
          </p:nvSpPr>
          <p:spPr>
            <a:xfrm>
              <a:off x="139140" y="2558348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трелка: вправо 62"/>
            <p:cNvSpPr/>
            <p:nvPr/>
          </p:nvSpPr>
          <p:spPr>
            <a:xfrm rot="16200000">
              <a:off x="1670256" y="2997731"/>
              <a:ext cx="415385" cy="277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8164" y="2625300"/>
              <a:ext cx="990000" cy="987264"/>
            </a:xfrm>
            <a:prstGeom prst="rect">
              <a:avLst/>
            </a:prstGeom>
          </p:spPr>
        </p:pic>
        <p:sp>
          <p:nvSpPr>
            <p:cNvPr id="62" name="Стрелка: вправо 61"/>
            <p:cNvSpPr/>
            <p:nvPr/>
          </p:nvSpPr>
          <p:spPr>
            <a:xfrm>
              <a:off x="1139178" y="2993929"/>
              <a:ext cx="396000" cy="29076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64" name="Стрелка: вправо 63"/>
            <p:cNvSpPr/>
            <p:nvPr/>
          </p:nvSpPr>
          <p:spPr>
            <a:xfrm>
              <a:off x="2188641" y="3009754"/>
              <a:ext cx="396000" cy="29076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66" name="Стрелка: вправо 65"/>
            <p:cNvSpPr/>
            <p:nvPr/>
          </p:nvSpPr>
          <p:spPr>
            <a:xfrm rot="5400000">
              <a:off x="2719719" y="3041637"/>
              <a:ext cx="415385" cy="277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21" name="Рисунок 117" descr="Справка со сплошной заливкой"/>
            <p:cNvSpPr/>
            <p:nvPr/>
          </p:nvSpPr>
          <p:spPr>
            <a:xfrm>
              <a:off x="3250406" y="2761753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338343" y="1266177"/>
            <a:ext cx="3960000" cy="1080000"/>
            <a:chOff x="444100" y="2916677"/>
            <a:chExt cx="3960000" cy="1080000"/>
          </a:xfrm>
        </p:grpSpPr>
        <p:grpSp>
          <p:nvGrpSpPr>
            <p:cNvPr id="161" name="Группа 160"/>
            <p:cNvGrpSpPr/>
            <p:nvPr/>
          </p:nvGrpSpPr>
          <p:grpSpPr>
            <a:xfrm>
              <a:off x="444100" y="2916677"/>
              <a:ext cx="3960000" cy="1080000"/>
              <a:chOff x="128164" y="2558348"/>
              <a:chExt cx="3970976" cy="1080000"/>
            </a:xfrm>
          </p:grpSpPr>
          <p:sp>
            <p:nvSpPr>
              <p:cNvPr id="162" name="Прямоугольник: скругленные углы 161"/>
              <p:cNvSpPr/>
              <p:nvPr/>
            </p:nvSpPr>
            <p:spPr>
              <a:xfrm>
                <a:off x="139140" y="2558348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Стрелка: вправо 162"/>
              <p:cNvSpPr/>
              <p:nvPr/>
            </p:nvSpPr>
            <p:spPr>
              <a:xfrm rot="16200000">
                <a:off x="1670256" y="2997731"/>
                <a:ext cx="415385" cy="2772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164" y="2625300"/>
                <a:ext cx="990000" cy="987264"/>
              </a:xfrm>
              <a:prstGeom prst="rect">
                <a:avLst/>
              </a:prstGeom>
            </p:spPr>
          </p:pic>
          <p:sp>
            <p:nvSpPr>
              <p:cNvPr id="165" name="Стрелка: вправо 164"/>
              <p:cNvSpPr/>
              <p:nvPr/>
            </p:nvSpPr>
            <p:spPr>
              <a:xfrm>
                <a:off x="1139178" y="2993929"/>
                <a:ext cx="396000" cy="290769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66" name="Стрелка: вправо 165"/>
              <p:cNvSpPr/>
              <p:nvPr/>
            </p:nvSpPr>
            <p:spPr>
              <a:xfrm>
                <a:off x="2188641" y="3009754"/>
                <a:ext cx="396000" cy="290769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67" name="Стрелка: вправо 166"/>
              <p:cNvSpPr/>
              <p:nvPr/>
            </p:nvSpPr>
            <p:spPr>
              <a:xfrm rot="5400000">
                <a:off x="2719719" y="3041637"/>
                <a:ext cx="415385" cy="2772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68" name="Рисунок 117" descr="Справка со сплошной заливкой"/>
              <p:cNvSpPr/>
              <p:nvPr/>
            </p:nvSpPr>
            <p:spPr>
              <a:xfrm>
                <a:off x="3250406" y="2761753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05228" y="3006677"/>
              <a:ext cx="900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31" name="Группа 130"/>
          <p:cNvGrpSpPr/>
          <p:nvPr/>
        </p:nvGrpSpPr>
        <p:grpSpPr>
          <a:xfrm>
            <a:off x="324190" y="1241015"/>
            <a:ext cx="3960000" cy="1080000"/>
            <a:chOff x="155240" y="3666630"/>
            <a:chExt cx="3960000" cy="1037863"/>
          </a:xfrm>
        </p:grpSpPr>
        <p:sp>
          <p:nvSpPr>
            <p:cNvPr id="73" name="Прямоугольник: скругленные углы 72"/>
            <p:cNvSpPr/>
            <p:nvPr/>
          </p:nvSpPr>
          <p:spPr>
            <a:xfrm>
              <a:off x="155240" y="3666630"/>
              <a:ext cx="3960000" cy="10378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3354" y="3722525"/>
              <a:ext cx="990000" cy="951374"/>
            </a:xfrm>
            <a:prstGeom prst="rect">
              <a:avLst/>
            </a:prstGeom>
          </p:spPr>
        </p:pic>
        <p:sp>
          <p:nvSpPr>
            <p:cNvPr id="79" name="Стрелка: вправо 78"/>
            <p:cNvSpPr/>
            <p:nvPr/>
          </p:nvSpPr>
          <p:spPr>
            <a:xfrm rot="5400000">
              <a:off x="1151152" y="4129138"/>
              <a:ext cx="399178" cy="277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0" name="Стрелка: вправо 79"/>
            <p:cNvSpPr/>
            <p:nvPr/>
          </p:nvSpPr>
          <p:spPr>
            <a:xfrm rot="10800000">
              <a:off x="1627393" y="4107944"/>
              <a:ext cx="396000" cy="27942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1" name="Стрелка: вправо 80"/>
            <p:cNvSpPr/>
            <p:nvPr/>
          </p:nvSpPr>
          <p:spPr>
            <a:xfrm rot="5400000">
              <a:off x="2150262" y="4109057"/>
              <a:ext cx="399178" cy="277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2" name="Стрелка: вправо 81"/>
            <p:cNvSpPr/>
            <p:nvPr/>
          </p:nvSpPr>
          <p:spPr>
            <a:xfrm>
              <a:off x="2626503" y="4128026"/>
              <a:ext cx="396000" cy="27942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22" name="Рисунок 117" descr="Справка со сплошной заливкой"/>
            <p:cNvSpPr/>
            <p:nvPr/>
          </p:nvSpPr>
          <p:spPr>
            <a:xfrm>
              <a:off x="3260167" y="3827056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87" name="Группа 186"/>
          <p:cNvGrpSpPr/>
          <p:nvPr/>
        </p:nvGrpSpPr>
        <p:grpSpPr>
          <a:xfrm>
            <a:off x="343395" y="1253085"/>
            <a:ext cx="3960000" cy="1080000"/>
            <a:chOff x="485120" y="5911853"/>
            <a:chExt cx="3960000" cy="1080000"/>
          </a:xfrm>
        </p:grpSpPr>
        <p:grpSp>
          <p:nvGrpSpPr>
            <p:cNvPr id="179" name="Группа 178"/>
            <p:cNvGrpSpPr/>
            <p:nvPr/>
          </p:nvGrpSpPr>
          <p:grpSpPr>
            <a:xfrm>
              <a:off x="485120" y="5911853"/>
              <a:ext cx="3960000" cy="1080000"/>
              <a:chOff x="155240" y="3666630"/>
              <a:chExt cx="3960000" cy="1037863"/>
            </a:xfrm>
          </p:grpSpPr>
          <p:sp>
            <p:nvSpPr>
              <p:cNvPr id="180" name="Прямоугольник: скругленные углы 179"/>
              <p:cNvSpPr/>
              <p:nvPr/>
            </p:nvSpPr>
            <p:spPr>
              <a:xfrm>
                <a:off x="155240" y="3666630"/>
                <a:ext cx="3960000" cy="103786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1" name="Рисунок 180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3354" y="3722525"/>
                <a:ext cx="990000" cy="951374"/>
              </a:xfrm>
              <a:prstGeom prst="rect">
                <a:avLst/>
              </a:prstGeom>
            </p:spPr>
          </p:pic>
          <p:sp>
            <p:nvSpPr>
              <p:cNvPr id="182" name="Стрелка: вправо 181"/>
              <p:cNvSpPr/>
              <p:nvPr/>
            </p:nvSpPr>
            <p:spPr>
              <a:xfrm rot="5400000">
                <a:off x="1151152" y="4129138"/>
                <a:ext cx="399178" cy="2772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Стрелка: вправо 182"/>
              <p:cNvSpPr/>
              <p:nvPr/>
            </p:nvSpPr>
            <p:spPr>
              <a:xfrm rot="10800000">
                <a:off x="1627393" y="4107944"/>
                <a:ext cx="396000" cy="279425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Стрелка: вправо 183"/>
              <p:cNvSpPr/>
              <p:nvPr/>
            </p:nvSpPr>
            <p:spPr>
              <a:xfrm rot="5400000">
                <a:off x="2150262" y="4109057"/>
                <a:ext cx="399178" cy="2772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Стрелка: вправо 184"/>
              <p:cNvSpPr/>
              <p:nvPr/>
            </p:nvSpPr>
            <p:spPr>
              <a:xfrm>
                <a:off x="2626503" y="4128026"/>
                <a:ext cx="396000" cy="279425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Рисунок 117" descr="Справка со сплошной заливкой"/>
              <p:cNvSpPr/>
              <p:nvPr/>
            </p:nvSpPr>
            <p:spPr>
              <a:xfrm>
                <a:off x="3260167" y="3827056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61746" y="6015653"/>
              <a:ext cx="900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32" name="Группа 131"/>
          <p:cNvGrpSpPr/>
          <p:nvPr/>
        </p:nvGrpSpPr>
        <p:grpSpPr>
          <a:xfrm>
            <a:off x="340966" y="1240329"/>
            <a:ext cx="3960000" cy="1080000"/>
            <a:chOff x="124316" y="4767016"/>
            <a:chExt cx="3960000" cy="1080000"/>
          </a:xfrm>
        </p:grpSpPr>
        <p:sp>
          <p:nvSpPr>
            <p:cNvPr id="75" name="Прямоугольник: скругленные углы 74"/>
            <p:cNvSpPr/>
            <p:nvPr/>
          </p:nvSpPr>
          <p:spPr>
            <a:xfrm>
              <a:off x="124316" y="4767016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8120" y="4848782"/>
              <a:ext cx="883171" cy="908605"/>
            </a:xfrm>
            <a:prstGeom prst="rect">
              <a:avLst/>
            </a:prstGeom>
          </p:spPr>
        </p:pic>
        <p:sp>
          <p:nvSpPr>
            <p:cNvPr id="85" name="Стрелка: вправо 84"/>
            <p:cNvSpPr/>
            <p:nvPr/>
          </p:nvSpPr>
          <p:spPr>
            <a:xfrm rot="5400000">
              <a:off x="1140678" y="5218670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6" name="Стрелка: вправо 85"/>
            <p:cNvSpPr/>
            <p:nvPr/>
          </p:nvSpPr>
          <p:spPr>
            <a:xfrm rot="16200000">
              <a:off x="1599449" y="5187793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7" name="Стрелка: вправо 86"/>
            <p:cNvSpPr/>
            <p:nvPr/>
          </p:nvSpPr>
          <p:spPr>
            <a:xfrm rot="16200000">
              <a:off x="2131781" y="5187793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8" name="Стрелка: вправо 87"/>
            <p:cNvSpPr/>
            <p:nvPr/>
          </p:nvSpPr>
          <p:spPr>
            <a:xfrm rot="10800000">
              <a:off x="2599941" y="5206072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19" name="Рисунок 117" descr="Справка со сплошной заливкой"/>
            <p:cNvSpPr/>
            <p:nvPr/>
          </p:nvSpPr>
          <p:spPr>
            <a:xfrm>
              <a:off x="3201632" y="4941135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78" name="Группа 177"/>
          <p:cNvGrpSpPr/>
          <p:nvPr/>
        </p:nvGrpSpPr>
        <p:grpSpPr>
          <a:xfrm>
            <a:off x="336581" y="1212687"/>
            <a:ext cx="3960000" cy="1080000"/>
            <a:chOff x="485120" y="4373155"/>
            <a:chExt cx="3960000" cy="1080000"/>
          </a:xfrm>
        </p:grpSpPr>
        <p:grpSp>
          <p:nvGrpSpPr>
            <p:cNvPr id="170" name="Группа 169"/>
            <p:cNvGrpSpPr/>
            <p:nvPr/>
          </p:nvGrpSpPr>
          <p:grpSpPr>
            <a:xfrm>
              <a:off x="485120" y="4373155"/>
              <a:ext cx="3960000" cy="1080000"/>
              <a:chOff x="124316" y="4767016"/>
              <a:chExt cx="3960000" cy="1080000"/>
            </a:xfrm>
          </p:grpSpPr>
          <p:sp>
            <p:nvSpPr>
              <p:cNvPr id="171" name="Прямоугольник: скругленные углы 170"/>
              <p:cNvSpPr/>
              <p:nvPr/>
            </p:nvSpPr>
            <p:spPr>
              <a:xfrm>
                <a:off x="124316" y="4767016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2" name="Рисунок 171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2014" y="4798780"/>
                <a:ext cx="1002277" cy="1031141"/>
              </a:xfrm>
              <a:prstGeom prst="rect">
                <a:avLst/>
              </a:prstGeom>
            </p:spPr>
          </p:pic>
          <p:sp>
            <p:nvSpPr>
              <p:cNvPr id="173" name="Стрелка: вправо 172"/>
              <p:cNvSpPr/>
              <p:nvPr/>
            </p:nvSpPr>
            <p:spPr>
              <a:xfrm rot="5400000">
                <a:off x="1140678" y="5218670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74" name="Стрелка: вправо 173"/>
              <p:cNvSpPr/>
              <p:nvPr/>
            </p:nvSpPr>
            <p:spPr>
              <a:xfrm rot="16200000">
                <a:off x="1599449" y="5187793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75" name="Стрелка: вправо 174"/>
              <p:cNvSpPr/>
              <p:nvPr/>
            </p:nvSpPr>
            <p:spPr>
              <a:xfrm rot="16200000">
                <a:off x="2131781" y="5187793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76" name="Стрелка: вправо 175"/>
              <p:cNvSpPr/>
              <p:nvPr/>
            </p:nvSpPr>
            <p:spPr>
              <a:xfrm rot="10800000">
                <a:off x="2624071" y="5174957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77" name="Рисунок 117" descr="Справка со сплошной заливкой"/>
              <p:cNvSpPr/>
              <p:nvPr/>
            </p:nvSpPr>
            <p:spPr>
              <a:xfrm>
                <a:off x="3201632" y="4941135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3411629" y="4425191"/>
              <a:ext cx="970476" cy="970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39" name="Группа 138"/>
          <p:cNvGrpSpPr/>
          <p:nvPr/>
        </p:nvGrpSpPr>
        <p:grpSpPr>
          <a:xfrm>
            <a:off x="317177" y="1218915"/>
            <a:ext cx="3960000" cy="1080000"/>
            <a:chOff x="136846" y="5843295"/>
            <a:chExt cx="3960000" cy="1080000"/>
          </a:xfrm>
        </p:grpSpPr>
        <p:sp>
          <p:nvSpPr>
            <p:cNvPr id="76" name="Прямоугольник: скругленные углы 75"/>
            <p:cNvSpPr/>
            <p:nvPr/>
          </p:nvSpPr>
          <p:spPr>
            <a:xfrm>
              <a:off x="136846" y="5843295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1392" y="5911138"/>
              <a:ext cx="900000" cy="900000"/>
            </a:xfrm>
            <a:prstGeom prst="rect">
              <a:avLst/>
            </a:prstGeom>
          </p:spPr>
        </p:pic>
        <p:sp>
          <p:nvSpPr>
            <p:cNvPr id="94" name="Стрелка: вправо 93"/>
            <p:cNvSpPr/>
            <p:nvPr/>
          </p:nvSpPr>
          <p:spPr>
            <a:xfrm rot="10800000">
              <a:off x="1420893" y="6318072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5" name="Стрелка: вправо 94"/>
            <p:cNvSpPr/>
            <p:nvPr/>
          </p:nvSpPr>
          <p:spPr>
            <a:xfrm rot="16200000">
              <a:off x="1014286" y="6294833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6" name="Стрелка: вправо 95"/>
            <p:cNvSpPr/>
            <p:nvPr/>
          </p:nvSpPr>
          <p:spPr>
            <a:xfrm rot="5400000">
              <a:off x="1874116" y="6354159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7" name="Стрелка: вправо 96"/>
            <p:cNvSpPr/>
            <p:nvPr/>
          </p:nvSpPr>
          <p:spPr>
            <a:xfrm rot="10800000">
              <a:off x="2287481" y="6318072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00" name="Стрелка: вправо 99"/>
            <p:cNvSpPr/>
            <p:nvPr/>
          </p:nvSpPr>
          <p:spPr>
            <a:xfrm rot="16200000">
              <a:off x="2731559" y="6302535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24" name="Рисунок 117" descr="Справка со сплошной заливкой"/>
            <p:cNvSpPr/>
            <p:nvPr/>
          </p:nvSpPr>
          <p:spPr>
            <a:xfrm>
              <a:off x="3184781" y="6017965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338009" y="1238406"/>
            <a:ext cx="3960000" cy="1080000"/>
            <a:chOff x="314060" y="624315"/>
            <a:chExt cx="3960000" cy="1080000"/>
          </a:xfrm>
        </p:grpSpPr>
        <p:grpSp>
          <p:nvGrpSpPr>
            <p:cNvPr id="142" name="Группа 141"/>
            <p:cNvGrpSpPr/>
            <p:nvPr/>
          </p:nvGrpSpPr>
          <p:grpSpPr>
            <a:xfrm>
              <a:off x="314060" y="624315"/>
              <a:ext cx="3960000" cy="1080000"/>
              <a:chOff x="136846" y="5843295"/>
              <a:chExt cx="3960000" cy="1080000"/>
            </a:xfrm>
          </p:grpSpPr>
          <p:sp>
            <p:nvSpPr>
              <p:cNvPr id="143" name="Прямоугольник: скругленные углы 142"/>
              <p:cNvSpPr/>
              <p:nvPr/>
            </p:nvSpPr>
            <p:spPr>
              <a:xfrm>
                <a:off x="136846" y="5843295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4" name="Рисунок 143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1392" y="5911138"/>
                <a:ext cx="900000" cy="900000"/>
              </a:xfrm>
              <a:prstGeom prst="rect">
                <a:avLst/>
              </a:prstGeom>
            </p:spPr>
          </p:pic>
          <p:sp>
            <p:nvSpPr>
              <p:cNvPr id="145" name="Стрелка: вправо 144"/>
              <p:cNvSpPr/>
              <p:nvPr/>
            </p:nvSpPr>
            <p:spPr>
              <a:xfrm rot="10800000">
                <a:off x="1420893" y="6318072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Стрелка: вправо 145"/>
              <p:cNvSpPr/>
              <p:nvPr/>
            </p:nvSpPr>
            <p:spPr>
              <a:xfrm rot="16200000">
                <a:off x="1014286" y="6294833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47" name="Стрелка: вправо 146"/>
              <p:cNvSpPr/>
              <p:nvPr/>
            </p:nvSpPr>
            <p:spPr>
              <a:xfrm rot="5400000">
                <a:off x="1874116" y="6354159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48" name="Стрелка: вправо 147"/>
              <p:cNvSpPr/>
              <p:nvPr/>
            </p:nvSpPr>
            <p:spPr>
              <a:xfrm rot="10800000">
                <a:off x="2287481" y="6318072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Стрелка: вправо 148"/>
              <p:cNvSpPr/>
              <p:nvPr/>
            </p:nvSpPr>
            <p:spPr>
              <a:xfrm rot="16200000">
                <a:off x="2731559" y="6302535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Рисунок 117" descr="Справка со сплошной заливкой"/>
              <p:cNvSpPr/>
              <p:nvPr/>
            </p:nvSpPr>
            <p:spPr>
              <a:xfrm>
                <a:off x="3184781" y="6017965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309267" y="721824"/>
              <a:ext cx="900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pic>
        <p:nvPicPr>
          <p:cNvPr id="197" name="Рисунок 196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569" y="56754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Рисунок 197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64" y="3961042"/>
            <a:ext cx="3057242" cy="3163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AAA64C-97EB-47D2-B427-2157292C5B2A}"/>
</file>

<file path=customXml/itemProps2.xml><?xml version="1.0" encoding="utf-8"?>
<ds:datastoreItem xmlns:ds="http://schemas.openxmlformats.org/officeDocument/2006/customXml" ds:itemID="{F2AD4315-15F5-43E3-9763-32F98C5A5942}"/>
</file>

<file path=customXml/itemProps3.xml><?xml version="1.0" encoding="utf-8"?>
<ds:datastoreItem xmlns:ds="http://schemas.openxmlformats.org/officeDocument/2006/customXml" ds:itemID="{E15D0BD4-29A2-4D45-B89A-37981AF4071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29</cp:revision>
  <dcterms:created xsi:type="dcterms:W3CDTF">2024-08-16T13:28:00Z</dcterms:created>
  <dcterms:modified xsi:type="dcterms:W3CDTF">2025-07-08T12:59:54Z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D36C8B25F51C4660902D26F874F9F848_12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