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664C2-9580-4CA8-AA61-ADB25E870B3E}" type="datetimeFigureOut">
              <a:rPr lang="ru-UA" smtClean="0"/>
              <a:t>25.10.2024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A9F78-9EB0-4579-8BF8-6316C394E28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6203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A9F78-9EB0-4579-8BF8-6316C394E28B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9461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1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966585"/>
          </a:xfrm>
          <a:prstGeom prst="rect">
            <a:avLst/>
          </a:prstGeom>
        </p:spPr>
      </p:pic>
      <p:pic>
        <p:nvPicPr>
          <p:cNvPr id="65" name="Picture 64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7708" y="3638550"/>
            <a:ext cx="3219450" cy="3219450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2494073" y="150633"/>
            <a:ext cx="3166587" cy="306683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980894" y="696715"/>
            <a:ext cx="2294954" cy="18869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68" y="630703"/>
            <a:ext cx="2002322" cy="19188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6114" r="8740" b="6029"/>
          <a:stretch>
            <a:fillRect/>
          </a:stretch>
        </p:blipFill>
        <p:spPr>
          <a:xfrm>
            <a:off x="3040268" y="599303"/>
            <a:ext cx="1993900" cy="2169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855" y="-27633"/>
            <a:ext cx="5579934" cy="685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86813" y="4384081"/>
            <a:ext cx="2226319" cy="24543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530" y="2549595"/>
            <a:ext cx="1020310" cy="12442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462" y="860401"/>
            <a:ext cx="1020310" cy="1244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660" y="3217470"/>
            <a:ext cx="987247" cy="1203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3925957" y="1271857"/>
            <a:ext cx="4134485" cy="401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-4.44444E-6 L -0.13985 0.1476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2" y="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-3.7037E-6 L -0.27175 0.4916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0 L -0.38021 0.2439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0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4EF5871-F74B-4B50-B414-F52E31564E4F}"/>
</file>

<file path=customXml/itemProps2.xml><?xml version="1.0" encoding="utf-8"?>
<ds:datastoreItem xmlns:ds="http://schemas.openxmlformats.org/officeDocument/2006/customXml" ds:itemID="{7F79EFA9-9E6B-4E0F-AC1E-1D6B4B1B9982}"/>
</file>

<file path=customXml/itemProps3.xml><?xml version="1.0" encoding="utf-8"?>
<ds:datastoreItem xmlns:ds="http://schemas.openxmlformats.org/officeDocument/2006/customXml" ds:itemID="{488DC582-5739-47DE-A09B-E66B243E404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2024-10-25T20:10:11Z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3626B582B6744208A62CBB30B247A5F6_12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