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75" d="100"/>
          <a:sy n="75" d="100"/>
        </p:scale>
        <p:origin x="1308" y="618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2F5FEC56-B19E-944B-60FA-DC38C6D7CAE4}"/>
              </a:ext>
            </a:extLst>
          </p:cNvPr>
          <p:cNvSpPr/>
          <p:nvPr/>
        </p:nvSpPr>
        <p:spPr>
          <a:xfrm rot="20091882">
            <a:off x="9007651" y="1217312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52D619A-6926-39FC-C31A-25854DA69DE1}"/>
              </a:ext>
            </a:extLst>
          </p:cNvPr>
          <p:cNvSpPr/>
          <p:nvPr/>
        </p:nvSpPr>
        <p:spPr>
          <a:xfrm rot="20579063">
            <a:off x="9187454" y="1101600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EB9A860C-C66B-6178-DD5B-34C3BA60B17B}"/>
              </a:ext>
            </a:extLst>
          </p:cNvPr>
          <p:cNvSpPr/>
          <p:nvPr/>
        </p:nvSpPr>
        <p:spPr>
          <a:xfrm rot="16200000" flipV="1">
            <a:off x="4647226" y="2475262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6574506-BDAB-02B0-CF62-9F5DF37D4AF7}"/>
              </a:ext>
            </a:extLst>
          </p:cNvPr>
          <p:cNvSpPr/>
          <p:nvPr/>
        </p:nvSpPr>
        <p:spPr>
          <a:xfrm rot="2302089">
            <a:off x="4619649" y="1306094"/>
            <a:ext cx="325633" cy="17484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3296BD9-4BCD-9F4E-6D4D-A859520FBB96}"/>
              </a:ext>
            </a:extLst>
          </p:cNvPr>
          <p:cNvSpPr/>
          <p:nvPr/>
        </p:nvSpPr>
        <p:spPr>
          <a:xfrm>
            <a:off x="5097365" y="592335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3BCAC9A-29C7-3DEF-363B-867138DB4E2C}"/>
              </a:ext>
            </a:extLst>
          </p:cNvPr>
          <p:cNvSpPr/>
          <p:nvPr/>
        </p:nvSpPr>
        <p:spPr>
          <a:xfrm>
            <a:off x="6661352" y="27428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620EDD2-A45C-3276-DE0B-A6B97BEC3015}"/>
              </a:ext>
            </a:extLst>
          </p:cNvPr>
          <p:cNvSpPr/>
          <p:nvPr/>
        </p:nvSpPr>
        <p:spPr>
          <a:xfrm>
            <a:off x="3006022" y="2592280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F76CF41-5FA3-878B-1FDE-E8EEF1BB91B6}"/>
              </a:ext>
            </a:extLst>
          </p:cNvPr>
          <p:cNvSpPr/>
          <p:nvPr/>
        </p:nvSpPr>
        <p:spPr>
          <a:xfrm>
            <a:off x="3473081" y="355871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9FDA10B-0CC2-EF02-D77B-B96FCDCDFEDA}"/>
              </a:ext>
            </a:extLst>
          </p:cNvPr>
          <p:cNvSpPr/>
          <p:nvPr/>
        </p:nvSpPr>
        <p:spPr>
          <a:xfrm>
            <a:off x="4888882" y="447997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1CDDEDC-F240-14DB-9133-4B035DEBB953}"/>
              </a:ext>
            </a:extLst>
          </p:cNvPr>
          <p:cNvSpPr/>
          <p:nvPr/>
        </p:nvSpPr>
        <p:spPr>
          <a:xfrm>
            <a:off x="5041184" y="437396"/>
            <a:ext cx="984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AAB3905-52ED-6F7E-AA16-84D078E4F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585626" y="965143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8843B08A-FF7A-459D-D46C-01255DC7B947}"/>
              </a:ext>
            </a:extLst>
          </p:cNvPr>
          <p:cNvSpPr/>
          <p:nvPr/>
        </p:nvSpPr>
        <p:spPr>
          <a:xfrm rot="7428847">
            <a:off x="6607264" y="1077761"/>
            <a:ext cx="277092" cy="156961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E93EF-E797-0127-B355-6052EAE07BF3}"/>
              </a:ext>
            </a:extLst>
          </p:cNvPr>
          <p:cNvSpPr/>
          <p:nvPr/>
        </p:nvSpPr>
        <p:spPr>
          <a:xfrm>
            <a:off x="3877062" y="1587751"/>
            <a:ext cx="723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5" name="Хорда 44">
            <a:extLst>
              <a:ext uri="{FF2B5EF4-FFF2-40B4-BE49-F238E27FC236}">
                <a16:creationId xmlns:a16="http://schemas.microsoft.com/office/drawing/2014/main" id="{ED55245C-7237-EDC8-9F20-F8D21EAC50DA}"/>
              </a:ext>
            </a:extLst>
          </p:cNvPr>
          <p:cNvSpPr/>
          <p:nvPr/>
        </p:nvSpPr>
        <p:spPr>
          <a:xfrm rot="3231090" flipV="1">
            <a:off x="2750203" y="2398586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80A2BDC-7963-0101-6A21-84C4A7E48BA9}"/>
              </a:ext>
            </a:extLst>
          </p:cNvPr>
          <p:cNvSpPr/>
          <p:nvPr/>
        </p:nvSpPr>
        <p:spPr>
          <a:xfrm>
            <a:off x="2969909" y="2860999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013BC7-B451-6E6E-D3A3-657EC67A083E}"/>
              </a:ext>
            </a:extLst>
          </p:cNvPr>
          <p:cNvCxnSpPr/>
          <p:nvPr/>
        </p:nvCxnSpPr>
        <p:spPr>
          <a:xfrm flipH="1">
            <a:off x="3548278" y="4412161"/>
            <a:ext cx="45902" cy="1556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38E3525-507D-4DA3-A693-C22520A39887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3947452" y="4449577"/>
            <a:ext cx="248177" cy="1531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08874C1B-7488-079E-87DC-D4AA27B42FB0}"/>
              </a:ext>
            </a:extLst>
          </p:cNvPr>
          <p:cNvSpPr/>
          <p:nvPr/>
        </p:nvSpPr>
        <p:spPr>
          <a:xfrm rot="7428847">
            <a:off x="3317382" y="5766460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937AAEF8-47FC-5445-EC79-09D934F2DCEE}"/>
              </a:ext>
            </a:extLst>
          </p:cNvPr>
          <p:cNvSpPr/>
          <p:nvPr/>
        </p:nvSpPr>
        <p:spPr>
          <a:xfrm rot="6679313">
            <a:off x="3973795" y="5804048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5FE196-9F83-AC4B-CE8F-439EAD1DA31A}"/>
              </a:ext>
            </a:extLst>
          </p:cNvPr>
          <p:cNvSpPr/>
          <p:nvPr/>
        </p:nvSpPr>
        <p:spPr>
          <a:xfrm>
            <a:off x="5048139" y="3223592"/>
            <a:ext cx="71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Прямоугольник 1023">
            <a:extLst>
              <a:ext uri="{FF2B5EF4-FFF2-40B4-BE49-F238E27FC236}">
                <a16:creationId xmlns:a16="http://schemas.microsoft.com/office/drawing/2014/main" id="{E3FFD73D-4C3B-9CC9-DF88-A6BD17C6655B}"/>
              </a:ext>
            </a:extLst>
          </p:cNvPr>
          <p:cNvSpPr/>
          <p:nvPr/>
        </p:nvSpPr>
        <p:spPr>
          <a:xfrm>
            <a:off x="2467526" y="5474178"/>
            <a:ext cx="71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ЛЁ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62089DB-0F26-B076-FE55-E77DBD446202}"/>
              </a:ext>
            </a:extLst>
          </p:cNvPr>
          <p:cNvSpPr/>
          <p:nvPr/>
        </p:nvSpPr>
        <p:spPr>
          <a:xfrm>
            <a:off x="6764516" y="115811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26" name="Трапеция 1025">
            <a:extLst>
              <a:ext uri="{FF2B5EF4-FFF2-40B4-BE49-F238E27FC236}">
                <a16:creationId xmlns:a16="http://schemas.microsoft.com/office/drawing/2014/main" id="{CF06F32D-C18A-7A39-4158-584A8B28490A}"/>
              </a:ext>
            </a:extLst>
          </p:cNvPr>
          <p:cNvSpPr/>
          <p:nvPr/>
        </p:nvSpPr>
        <p:spPr>
          <a:xfrm>
            <a:off x="6165676" y="3647772"/>
            <a:ext cx="1545771" cy="2277709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Трапеция 1026">
            <a:extLst>
              <a:ext uri="{FF2B5EF4-FFF2-40B4-BE49-F238E27FC236}">
                <a16:creationId xmlns:a16="http://schemas.microsoft.com/office/drawing/2014/main" id="{E2011D5B-656D-AF74-EC9F-F083DCD51958}"/>
              </a:ext>
            </a:extLst>
          </p:cNvPr>
          <p:cNvSpPr/>
          <p:nvPr/>
        </p:nvSpPr>
        <p:spPr>
          <a:xfrm flipV="1">
            <a:off x="6343273" y="2982409"/>
            <a:ext cx="1192530" cy="759361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8DD2F9BB-4FB2-AC47-B281-A38F77A29573}"/>
              </a:ext>
            </a:extLst>
          </p:cNvPr>
          <p:cNvSpPr/>
          <p:nvPr/>
        </p:nvSpPr>
        <p:spPr>
          <a:xfrm>
            <a:off x="6451889" y="5021921"/>
            <a:ext cx="973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Прямоугольник 1028">
            <a:extLst>
              <a:ext uri="{FF2B5EF4-FFF2-40B4-BE49-F238E27FC236}">
                <a16:creationId xmlns:a16="http://schemas.microsoft.com/office/drawing/2014/main" id="{D4DD974D-F8DC-1A80-D882-146C702CE93E}"/>
              </a:ext>
            </a:extLst>
          </p:cNvPr>
          <p:cNvSpPr/>
          <p:nvPr/>
        </p:nvSpPr>
        <p:spPr>
          <a:xfrm>
            <a:off x="6360388" y="2912383"/>
            <a:ext cx="1172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ИЛЬ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7D36754B-3257-E908-8984-91E6DE57CD0B}"/>
              </a:ext>
            </a:extLst>
          </p:cNvPr>
          <p:cNvSpPr/>
          <p:nvPr/>
        </p:nvSpPr>
        <p:spPr>
          <a:xfrm>
            <a:off x="8451213" y="2424849"/>
            <a:ext cx="2479682" cy="31363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767EE138-7F74-AE0B-F873-0B116CC40F94}"/>
              </a:ext>
            </a:extLst>
          </p:cNvPr>
          <p:cNvSpPr/>
          <p:nvPr/>
        </p:nvSpPr>
        <p:spPr>
          <a:xfrm>
            <a:off x="9246404" y="4544416"/>
            <a:ext cx="936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ЕЛЬ</a:t>
            </a:r>
          </a:p>
        </p:txBody>
      </p:sp>
      <p:sp>
        <p:nvSpPr>
          <p:cNvPr id="1032" name="Равнобедренный треугольник 1031">
            <a:extLst>
              <a:ext uri="{FF2B5EF4-FFF2-40B4-BE49-F238E27FC236}">
                <a16:creationId xmlns:a16="http://schemas.microsoft.com/office/drawing/2014/main" id="{0DCAF9C9-5F61-A40A-D9A4-2115A3225981}"/>
              </a:ext>
            </a:extLst>
          </p:cNvPr>
          <p:cNvSpPr/>
          <p:nvPr/>
        </p:nvSpPr>
        <p:spPr>
          <a:xfrm rot="15170696">
            <a:off x="8365394" y="1341229"/>
            <a:ext cx="1286678" cy="18016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Прямоугольник 1032">
            <a:extLst>
              <a:ext uri="{FF2B5EF4-FFF2-40B4-BE49-F238E27FC236}">
                <a16:creationId xmlns:a16="http://schemas.microsoft.com/office/drawing/2014/main" id="{B1FF7DF5-7F15-29D5-23BC-01EB80BFC33A}"/>
              </a:ext>
            </a:extLst>
          </p:cNvPr>
          <p:cNvSpPr/>
          <p:nvPr/>
        </p:nvSpPr>
        <p:spPr>
          <a:xfrm>
            <a:off x="8571282" y="1984108"/>
            <a:ext cx="840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</a:p>
        </p:txBody>
      </p:sp>
      <p:pic>
        <p:nvPicPr>
          <p:cNvPr id="1034" name="Picture 2">
            <a:extLst>
              <a:ext uri="{FF2B5EF4-FFF2-40B4-BE49-F238E27FC236}">
                <a16:creationId xmlns:a16="http://schemas.microsoft.com/office/drawing/2014/main" id="{A1D28183-44A8-1254-8E7F-E3045B990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9273702" y="1804378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Овал 1034">
            <a:extLst>
              <a:ext uri="{FF2B5EF4-FFF2-40B4-BE49-F238E27FC236}">
                <a16:creationId xmlns:a16="http://schemas.microsoft.com/office/drawing/2014/main" id="{C582701E-A55F-4F66-F2D3-71D3633B45FE}"/>
              </a:ext>
            </a:extLst>
          </p:cNvPr>
          <p:cNvSpPr/>
          <p:nvPr/>
        </p:nvSpPr>
        <p:spPr>
          <a:xfrm>
            <a:off x="8020887" y="2342309"/>
            <a:ext cx="310220" cy="3102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6D8E4014-2735-EF84-2C1B-1E19B745EC18}"/>
              </a:ext>
            </a:extLst>
          </p:cNvPr>
          <p:cNvSpPr/>
          <p:nvPr/>
        </p:nvSpPr>
        <p:spPr>
          <a:xfrm>
            <a:off x="9228773" y="444840"/>
            <a:ext cx="71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ЛЁ</a:t>
            </a: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FB3161E3-98ED-9EAE-FBCF-F32217C51CA9}"/>
              </a:ext>
            </a:extLst>
          </p:cNvPr>
          <p:cNvSpPr/>
          <p:nvPr/>
        </p:nvSpPr>
        <p:spPr>
          <a:xfrm rot="1069974">
            <a:off x="10743330" y="2503052"/>
            <a:ext cx="604249" cy="2405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4849995D-B97C-CEB3-EB1D-817C60E2EDFA}"/>
              </a:ext>
            </a:extLst>
          </p:cNvPr>
          <p:cNvSpPr/>
          <p:nvPr/>
        </p:nvSpPr>
        <p:spPr>
          <a:xfrm>
            <a:off x="10694875" y="3266327"/>
            <a:ext cx="768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BC6D376-3E44-6BF1-DF1C-89E77E0950D7}"/>
              </a:ext>
            </a:extLst>
          </p:cNvPr>
          <p:cNvSpPr/>
          <p:nvPr/>
        </p:nvSpPr>
        <p:spPr>
          <a:xfrm rot="4204667">
            <a:off x="8934575" y="5425620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467452B-F9F7-CDED-307F-9A2EBF68037C}"/>
              </a:ext>
            </a:extLst>
          </p:cNvPr>
          <p:cNvSpPr/>
          <p:nvPr/>
        </p:nvSpPr>
        <p:spPr>
          <a:xfrm>
            <a:off x="8950061" y="589724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FF8B0DF0-4B0D-6885-AEB1-7175E73A589F}"/>
              </a:ext>
            </a:extLst>
          </p:cNvPr>
          <p:cNvSpPr/>
          <p:nvPr/>
        </p:nvSpPr>
        <p:spPr>
          <a:xfrm rot="4204667">
            <a:off x="9629216" y="5446094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2" name="Хорда 1041">
            <a:extLst>
              <a:ext uri="{FF2B5EF4-FFF2-40B4-BE49-F238E27FC236}">
                <a16:creationId xmlns:a16="http://schemas.microsoft.com/office/drawing/2014/main" id="{523F1EE2-3014-7D60-6B95-32BF2A607D82}"/>
              </a:ext>
            </a:extLst>
          </p:cNvPr>
          <p:cNvSpPr/>
          <p:nvPr/>
        </p:nvSpPr>
        <p:spPr>
          <a:xfrm rot="4963449" flipV="1">
            <a:off x="8606337" y="3106123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5AFDCB77-C5FD-44DB-49AD-0346EFCD05A9}"/>
              </a:ext>
            </a:extLst>
          </p:cNvPr>
          <p:cNvSpPr/>
          <p:nvPr/>
        </p:nvSpPr>
        <p:spPr>
          <a:xfrm>
            <a:off x="7680645" y="3268344"/>
            <a:ext cx="822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Хорда 1043">
            <a:extLst>
              <a:ext uri="{FF2B5EF4-FFF2-40B4-BE49-F238E27FC236}">
                <a16:creationId xmlns:a16="http://schemas.microsoft.com/office/drawing/2014/main" id="{0E2B10A4-9CA3-B5F0-5434-1EF4AEC7B822}"/>
              </a:ext>
            </a:extLst>
          </p:cNvPr>
          <p:cNvSpPr/>
          <p:nvPr/>
        </p:nvSpPr>
        <p:spPr>
          <a:xfrm rot="3675810" flipV="1">
            <a:off x="8606336" y="3597591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12" y="55274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9" grpId="0"/>
      <p:bldP spid="41" grpId="0"/>
      <p:bldP spid="44" grpId="0"/>
      <p:bldP spid="46" grpId="0"/>
      <p:bldP spid="51" grpId="0"/>
      <p:bldP spid="1024" grpId="0"/>
      <p:bldP spid="1025" grpId="0"/>
      <p:bldP spid="1028" grpId="0"/>
      <p:bldP spid="1029" grpId="0"/>
      <p:bldP spid="1031" grpId="0"/>
      <p:bldP spid="1033" grpId="0"/>
      <p:bldP spid="1036" grpId="0"/>
      <p:bldP spid="1038" grpId="0"/>
      <p:bldP spid="1040" grpId="0"/>
      <p:bldP spid="10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92E8DF-904C-45E3-8F42-2D03C42C0EBB}"/>
</file>

<file path=customXml/itemProps2.xml><?xml version="1.0" encoding="utf-8"?>
<ds:datastoreItem xmlns:ds="http://schemas.openxmlformats.org/officeDocument/2006/customXml" ds:itemID="{441959C2-4BBE-464E-8336-A0A3E9AD0A47}"/>
</file>

<file path=customXml/itemProps3.xml><?xml version="1.0" encoding="utf-8"?>
<ds:datastoreItem xmlns:ds="http://schemas.openxmlformats.org/officeDocument/2006/customXml" ds:itemID="{56B56C6C-B91F-4960-8A8B-F9A4979357AE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2025-01-24T21:31:48Z</dcterms:created>
  <dcterms:modified xsi:type="dcterms:W3CDTF">2025-01-26T11:01:58Z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