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11" y="3500389"/>
            <a:ext cx="2932473" cy="328871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