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>
    <p:extLst>
      <p:ext uri="{19B8F6BF-5375-455C-9EA6-DF929625EA0E}">
        <p15:presenceInfo xmlns:p15="http://schemas.microsoft.com/office/powerpoint/2012/main" userId="456fd72a0db948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7AD46-82D5-4186-BC12-EFB750FFF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30CE4D-0C5D-435E-B4F4-0C5A32E95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B81C37-DAE5-4AC2-BAB6-4F2D785AD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5CB2-5EF5-4734-8EF9-616394976B02}" type="datetimeFigureOut">
              <a:rPr lang="ru-UA" smtClean="0"/>
              <a:t>31.08.2024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C4B2EF-E47C-45D4-90BF-794ECB9E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053CDC-C845-4EE0-BACB-D1AEC7AA5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ABFD-0A7D-41F3-86E1-350BD2F468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7766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73281-CD9F-4DDB-BA5B-A92FB6341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7C87F4-E7D1-40A6-8B6E-E8475ABBA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91DE9-0EF2-4675-A9B2-713BABD80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5CB2-5EF5-4734-8EF9-616394976B02}" type="datetimeFigureOut">
              <a:rPr lang="ru-UA" smtClean="0"/>
              <a:t>31.08.2024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022E7F-C9C9-4C33-BC3A-E6838FA85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B0ED3-CD7E-4E56-97E4-341C81A05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ABFD-0A7D-41F3-86E1-350BD2F468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627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53B07B9-3089-407D-81D7-2F5E8C09C4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9450CC-614A-4886-AEC1-7E8ED7024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BF8E88-027F-4B14-B114-0BB802582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5CB2-5EF5-4734-8EF9-616394976B02}" type="datetimeFigureOut">
              <a:rPr lang="ru-UA" smtClean="0"/>
              <a:t>31.08.2024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5A8BB6-AF0F-4C81-BEF5-44A413A14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E98120-2EF2-4611-807E-D48EDCB1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ABFD-0A7D-41F3-86E1-350BD2F468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979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851D4-C53C-4D17-A589-52C939085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5E6369-678B-4EFA-8C59-C01F79EB5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56F027-7EAF-40E5-83A7-302EA2954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5CB2-5EF5-4734-8EF9-616394976B02}" type="datetimeFigureOut">
              <a:rPr lang="ru-UA" smtClean="0"/>
              <a:t>31.08.2024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7781A0-120E-4880-83B2-94DACC97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57C830-D7CF-4A09-AE2B-BD1ACF56B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ABFD-0A7D-41F3-86E1-350BD2F468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974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5D3FD-B28E-4E54-89D5-421BDCECE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175845-B85D-4850-B092-BE0E2E001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9A507B-D4D7-4D00-A03C-2B13342A2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5CB2-5EF5-4734-8EF9-616394976B02}" type="datetimeFigureOut">
              <a:rPr lang="ru-UA" smtClean="0"/>
              <a:t>31.08.2024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3A98CC-ABD2-43F0-9D7A-9DEBC1162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74DEDA-4983-4FE9-87E4-816378A1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ABFD-0A7D-41F3-86E1-350BD2F468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787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1FE7EF-8615-433A-AFDA-917F1A7F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34BD48-87AF-408B-948A-308758E2F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F17CF3-9216-4EA2-8856-2A35793F3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5110B8-FB41-4F51-B8DF-B5DD7CC9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5CB2-5EF5-4734-8EF9-616394976B02}" type="datetimeFigureOut">
              <a:rPr lang="ru-UA" smtClean="0"/>
              <a:t>31.08.2024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075AC6-6141-4853-90E4-E1050C180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8FAE14-3450-4083-B410-04865FC5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ABFD-0A7D-41F3-86E1-350BD2F468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433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5C3B3-1F20-46C1-820C-2FFB4611D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D9C8F4-8F77-4904-B8FC-59FED36D6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9FAEE3-CA29-4AEA-ABAB-8667E9AD8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895522-74F0-46E2-88FC-0B54BE978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14763B-3E40-4E4B-9155-5B1754BB0F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EC6B79-C8F6-4838-AFDD-58ACC79CA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5CB2-5EF5-4734-8EF9-616394976B02}" type="datetimeFigureOut">
              <a:rPr lang="ru-UA" smtClean="0"/>
              <a:t>31.08.2024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086DA1-DDB4-4155-B9B4-00FA6778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7343A4C-6D04-4F73-9F38-F232D7EC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ABFD-0A7D-41F3-86E1-350BD2F468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139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DF4F2-4B01-4573-B5B4-B96D9FDB1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9A8D13-1CA2-4E34-B564-23B130E05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5CB2-5EF5-4734-8EF9-616394976B02}" type="datetimeFigureOut">
              <a:rPr lang="ru-UA" smtClean="0"/>
              <a:t>31.08.2024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592166-8991-441D-B913-D354B0C80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29A60B-EDB6-45EA-92CA-076B9F88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ABFD-0A7D-41F3-86E1-350BD2F468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42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019AE8-0C9D-401E-9FF2-7939CC2E2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5CB2-5EF5-4734-8EF9-616394976B02}" type="datetimeFigureOut">
              <a:rPr lang="ru-UA" smtClean="0"/>
              <a:t>31.08.2024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A5BD0E-1F9F-43B7-841E-86F0E0486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4FC6A2-6D9F-4BBE-8632-B575190F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ABFD-0A7D-41F3-86E1-350BD2F468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0284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3E5DB-D8B7-47C6-866E-C65CD5832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685DD7-470F-4657-A110-6B34FD967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5CB5C3-B761-4199-986D-82E15DB78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97464D-9894-433A-BFF5-155E97465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5CB2-5EF5-4734-8EF9-616394976B02}" type="datetimeFigureOut">
              <a:rPr lang="ru-UA" smtClean="0"/>
              <a:t>31.08.2024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5881BE-4A8C-494C-A6D5-20FB888C6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92CFBC-18A1-4A20-B439-A848D7203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ABFD-0A7D-41F3-86E1-350BD2F468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446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E400C-6014-4FF6-803E-BCA2BE775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8C67397-7C3D-4CD0-B8D8-793BCF7EE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860773-EEBC-4872-AABF-4AE3F2A5F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DB7C9E-6E16-4817-AC6A-0EAF2602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5CB2-5EF5-4734-8EF9-616394976B02}" type="datetimeFigureOut">
              <a:rPr lang="ru-UA" smtClean="0"/>
              <a:t>31.08.2024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EA3101-B723-42CE-BFA6-7DBC69CB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A31091-3DEE-4BB3-A39C-9DF9E7921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ABFD-0A7D-41F3-86E1-350BD2F468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698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A5246-8CB4-42C1-AF22-357117605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01F602-FA18-42BD-BA0F-22D219E81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FAD70E-0C06-45B6-87B2-F943B460A9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05CB2-5EF5-4734-8EF9-616394976B02}" type="datetimeFigureOut">
              <a:rPr lang="ru-UA" smtClean="0"/>
              <a:t>31.08.2024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4A70D4-A9A3-4C0E-8328-2777DC227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7709EF-90B4-48AE-8FE1-4A2D608FF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AABFD-0A7D-41F3-86E1-350BD2F468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57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microsoft.com/office/2007/relationships/hdphoto" Target="../media/hdphoto1.wdp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F1B31D-2A2F-410F-97AC-9E538E63F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241AEE-67DA-416A-8DA6-E158752AC9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9" t="62803" r="2109" b="350"/>
          <a:stretch/>
        </p:blipFill>
        <p:spPr>
          <a:xfrm>
            <a:off x="243960" y="4411244"/>
            <a:ext cx="5200945" cy="24467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D039EB-82D9-4D19-8E36-D65E0D19DC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0" t="7869" r="16205" b="25786"/>
          <a:stretch/>
        </p:blipFill>
        <p:spPr>
          <a:xfrm>
            <a:off x="567206" y="453036"/>
            <a:ext cx="4507455" cy="454987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92E9FF7-C193-481D-9198-41BE29FA35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236" y="3064627"/>
            <a:ext cx="3266568" cy="326656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7F993B23-0C5A-4152-83D8-CF447099D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788" y="27603"/>
            <a:ext cx="651331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подарок Рисунок 21">
            <a:extLst>
              <a:ext uri="{FF2B5EF4-FFF2-40B4-BE49-F238E27FC236}">
                <a16:creationId xmlns:a16="http://schemas.microsoft.com/office/drawing/2014/main" id="{B8DB2911-3D9F-4B0B-B0EB-406A37ED0E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419423" y="766751"/>
            <a:ext cx="700805" cy="75805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BF11F9F-A2EC-44EB-9F4E-39286729E4D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5262" b="32909"/>
          <a:stretch/>
        </p:blipFill>
        <p:spPr>
          <a:xfrm rot="21017097">
            <a:off x="1674645" y="1714234"/>
            <a:ext cx="3934480" cy="1253743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4C02FE8F-1DBE-4B92-821F-A6733878AD46}"/>
              </a:ext>
            </a:extLst>
          </p:cNvPr>
          <p:cNvGrpSpPr/>
          <p:nvPr/>
        </p:nvGrpSpPr>
        <p:grpSpPr>
          <a:xfrm>
            <a:off x="567206" y="453036"/>
            <a:ext cx="4507455" cy="4697033"/>
            <a:chOff x="567206" y="453036"/>
            <a:chExt cx="4507455" cy="4697033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72F2F501-999D-465C-8509-1D31EC1DB5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alphaModFix amt="71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70" t="7869" r="16205" b="25786"/>
            <a:stretch/>
          </p:blipFill>
          <p:spPr>
            <a:xfrm>
              <a:off x="567206" y="453036"/>
              <a:ext cx="4507455" cy="454987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B949F75-CA4D-43B4-BA9D-4B0411D58CE8}"/>
                </a:ext>
              </a:extLst>
            </p:cNvPr>
            <p:cNvSpPr txBox="1"/>
            <p:nvPr/>
          </p:nvSpPr>
          <p:spPr>
            <a:xfrm>
              <a:off x="1177466" y="1223408"/>
              <a:ext cx="3107134" cy="1077218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/>
                <a:t>ЧЕ-ЧЕ-ЧЕ</a:t>
              </a:r>
            </a:p>
            <a:p>
              <a:pPr algn="ctr"/>
              <a:r>
                <a:rPr lang="ru-RU" sz="3200" b="1" dirty="0"/>
                <a:t>Паучок на плече</a:t>
              </a:r>
              <a:endParaRPr lang="ru-UA" sz="3200" b="1" dirty="0"/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06D3A31D-5F23-465F-BB45-3DF36CE31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/>
          </p:blipFill>
          <p:spPr>
            <a:xfrm>
              <a:off x="1573349" y="2447782"/>
              <a:ext cx="2702287" cy="27022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F2C2B09-81B0-401B-9331-D84E793A6E2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5262" b="32909"/>
          <a:stretch/>
        </p:blipFill>
        <p:spPr>
          <a:xfrm rot="21341206">
            <a:off x="1363174" y="1138808"/>
            <a:ext cx="3934480" cy="1253743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15B61466-8BB3-40B8-AC49-55C059522640}"/>
              </a:ext>
            </a:extLst>
          </p:cNvPr>
          <p:cNvGrpSpPr/>
          <p:nvPr/>
        </p:nvGrpSpPr>
        <p:grpSpPr>
          <a:xfrm>
            <a:off x="553148" y="435609"/>
            <a:ext cx="4507455" cy="4549877"/>
            <a:chOff x="567206" y="453036"/>
            <a:chExt cx="4507455" cy="4549877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EF00C83C-23FA-4904-8360-8F7535D749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alphaModFix amt="71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70" t="7869" r="16205" b="25786"/>
            <a:stretch/>
          </p:blipFill>
          <p:spPr>
            <a:xfrm>
              <a:off x="567206" y="453036"/>
              <a:ext cx="4507455" cy="4549877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A13F1B7-998B-49F1-93B6-11DE1ED14A59}"/>
                </a:ext>
              </a:extLst>
            </p:cNvPr>
            <p:cNvSpPr txBox="1"/>
            <p:nvPr/>
          </p:nvSpPr>
          <p:spPr>
            <a:xfrm>
              <a:off x="1407533" y="1157212"/>
              <a:ext cx="2826800" cy="1569660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/>
                <a:t>ЧИ-ЧИ-ЧИ</a:t>
              </a:r>
            </a:p>
            <a:p>
              <a:pPr algn="ctr"/>
              <a:r>
                <a:rPr lang="ru-RU" sz="3200" b="1" dirty="0"/>
                <a:t>Строительные </a:t>
              </a:r>
            </a:p>
            <a:p>
              <a:pPr algn="ctr"/>
              <a:r>
                <a:rPr lang="ru-RU" sz="3200" b="1" dirty="0"/>
                <a:t>кирпичи</a:t>
              </a:r>
              <a:endParaRPr lang="ru-UA" sz="3200" b="1" dirty="0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B1AAA58E-EEDB-4456-830A-7259E7038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/>
          </p:blipFill>
          <p:spPr>
            <a:xfrm>
              <a:off x="1609251" y="2726873"/>
              <a:ext cx="2308537" cy="1703282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37F56D0-AE76-4EA0-A392-31960E6EC4C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5262" b="32909"/>
          <a:stretch/>
        </p:blipFill>
        <p:spPr>
          <a:xfrm rot="21341206">
            <a:off x="1421852" y="2364893"/>
            <a:ext cx="3934480" cy="1253743"/>
          </a:xfrm>
          <a:prstGeom prst="rect">
            <a:avLst/>
          </a:prstGeom>
        </p:spPr>
      </p:pic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1154507-E66A-4AE3-9095-E0FDA945B6F3}"/>
              </a:ext>
            </a:extLst>
          </p:cNvPr>
          <p:cNvGrpSpPr/>
          <p:nvPr/>
        </p:nvGrpSpPr>
        <p:grpSpPr>
          <a:xfrm>
            <a:off x="567205" y="462058"/>
            <a:ext cx="4507455" cy="4549877"/>
            <a:chOff x="567206" y="453036"/>
            <a:chExt cx="4507455" cy="4549877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16E473D6-4442-4349-9F75-B5F2B022DD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alphaModFix amt="71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70" t="7869" r="16205" b="25786"/>
            <a:stretch/>
          </p:blipFill>
          <p:spPr>
            <a:xfrm>
              <a:off x="567206" y="453036"/>
              <a:ext cx="4507455" cy="4549877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ECE5E9A-F512-45F7-9522-468156969817}"/>
                </a:ext>
              </a:extLst>
            </p:cNvPr>
            <p:cNvSpPr txBox="1"/>
            <p:nvPr/>
          </p:nvSpPr>
          <p:spPr>
            <a:xfrm>
              <a:off x="1168120" y="1487358"/>
              <a:ext cx="3211135" cy="1077218"/>
            </a:xfrm>
            <a:prstGeom prst="rect">
              <a:avLst/>
            </a:prstGeom>
            <a:solidFill>
              <a:schemeClr val="bg1"/>
            </a:solidFill>
            <a:effectLst>
              <a:softEdge rad="3175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/>
                <a:t>ЧА-ЧА-ЧА</a:t>
              </a:r>
            </a:p>
            <a:p>
              <a:pPr algn="ctr"/>
              <a:r>
                <a:rPr lang="ru-RU" sz="3200" b="1" dirty="0"/>
                <a:t>Ждали мы врача</a:t>
              </a:r>
              <a:endParaRPr lang="ru-UA" sz="3200" b="1" dirty="0"/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AD7BFC0F-BFF3-4669-958D-D6D8B391B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9692" y="2575362"/>
              <a:ext cx="2049480" cy="211352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2D3E81A3-A327-4681-A64D-C5143A1C2B8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5262" b="32909"/>
          <a:stretch/>
        </p:blipFill>
        <p:spPr>
          <a:xfrm rot="21341206">
            <a:off x="2302477" y="1622751"/>
            <a:ext cx="3934480" cy="1253743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020CBDC-E7BA-4785-B3C3-66AC8BC69CEE}"/>
              </a:ext>
            </a:extLst>
          </p:cNvPr>
          <p:cNvGrpSpPr/>
          <p:nvPr/>
        </p:nvGrpSpPr>
        <p:grpSpPr>
          <a:xfrm>
            <a:off x="567208" y="442250"/>
            <a:ext cx="4507455" cy="4549877"/>
            <a:chOff x="567206" y="453036"/>
            <a:chExt cx="4507455" cy="4549877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A3994DC9-3129-4E78-ACC7-0F8B3F410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alphaModFix amt="71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70" t="7869" r="16205" b="25786"/>
            <a:stretch/>
          </p:blipFill>
          <p:spPr>
            <a:xfrm>
              <a:off x="567206" y="453036"/>
              <a:ext cx="4507455" cy="4549877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ADD797F-B8B4-4353-9F00-05256DEE9AC9}"/>
                </a:ext>
              </a:extLst>
            </p:cNvPr>
            <p:cNvSpPr txBox="1"/>
            <p:nvPr/>
          </p:nvSpPr>
          <p:spPr>
            <a:xfrm>
              <a:off x="1085061" y="1487358"/>
              <a:ext cx="3432350" cy="1077218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/>
                <a:t>ЧИ-ЧИ-ЧИ</a:t>
              </a:r>
            </a:p>
            <a:p>
              <a:pPr algn="ctr"/>
              <a:r>
                <a:rPr lang="ru-RU" sz="3200" b="1" dirty="0"/>
                <a:t>Футбольные мячи</a:t>
              </a:r>
              <a:endParaRPr lang="ru-UA" sz="3200" b="1" dirty="0"/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83078C8F-6DF3-4A3C-B9C0-DEE31FA38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/>
          </p:blipFill>
          <p:spPr>
            <a:xfrm>
              <a:off x="1771075" y="2726872"/>
              <a:ext cx="2146713" cy="18226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1E1A6A75-24B1-4AB1-B7D3-EBEE26FA39E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5262" b="32909"/>
          <a:stretch/>
        </p:blipFill>
        <p:spPr>
          <a:xfrm rot="793746">
            <a:off x="2070268" y="2880314"/>
            <a:ext cx="3934480" cy="1253743"/>
          </a:xfrm>
          <a:prstGeom prst="rect">
            <a:avLst/>
          </a:prstGeom>
        </p:spPr>
      </p:pic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6746C4F-4414-4864-8683-191F8E70002C}"/>
              </a:ext>
            </a:extLst>
          </p:cNvPr>
          <p:cNvGrpSpPr/>
          <p:nvPr/>
        </p:nvGrpSpPr>
        <p:grpSpPr>
          <a:xfrm>
            <a:off x="567206" y="442249"/>
            <a:ext cx="4507455" cy="4549877"/>
            <a:chOff x="567206" y="453036"/>
            <a:chExt cx="4507455" cy="4549877"/>
          </a:xfrm>
        </p:grpSpPr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FFCCD2A5-5DBF-4842-B071-F49BF9B47D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alphaModFix amt="71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70" t="7869" r="16205" b="25786"/>
            <a:stretch/>
          </p:blipFill>
          <p:spPr>
            <a:xfrm>
              <a:off x="567206" y="453036"/>
              <a:ext cx="4507455" cy="4549877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EDB5F01-AC8A-4524-B255-2CA06B42877F}"/>
                </a:ext>
              </a:extLst>
            </p:cNvPr>
            <p:cNvSpPr txBox="1"/>
            <p:nvPr/>
          </p:nvSpPr>
          <p:spPr>
            <a:xfrm>
              <a:off x="938186" y="1657142"/>
              <a:ext cx="3726085" cy="1077218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/>
                <a:t>ЧУ-ЧУ-ЧУ</a:t>
              </a:r>
            </a:p>
            <a:p>
              <a:pPr algn="ctr"/>
              <a:r>
                <a:rPr lang="ru-RU" sz="3200" b="1" dirty="0"/>
                <a:t>Не задули мы свечу</a:t>
              </a:r>
              <a:endParaRPr lang="ru-UA" sz="3200" b="1" dirty="0"/>
            </a:p>
          </p:txBody>
        </p: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AF324B46-162E-4824-89B6-C07B9F11F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00245" y="2649338"/>
              <a:ext cx="2146713" cy="214671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475F3282-FE37-4AF4-8130-BA4F06CE378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5262" b="32909"/>
          <a:stretch/>
        </p:blipFill>
        <p:spPr>
          <a:xfrm>
            <a:off x="2253035" y="2105614"/>
            <a:ext cx="3934480" cy="1253743"/>
          </a:xfrm>
          <a:prstGeom prst="rect">
            <a:avLst/>
          </a:prstGeom>
        </p:spPr>
      </p:pic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30F7EDF5-A05E-431E-B992-BE8120C1F69E}"/>
              </a:ext>
            </a:extLst>
          </p:cNvPr>
          <p:cNvGrpSpPr/>
          <p:nvPr/>
        </p:nvGrpSpPr>
        <p:grpSpPr>
          <a:xfrm>
            <a:off x="573046" y="457548"/>
            <a:ext cx="4507455" cy="4549877"/>
            <a:chOff x="567206" y="453036"/>
            <a:chExt cx="4507455" cy="4549877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FC46430D-D628-440F-AB66-ABBA844AEF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alphaModFix amt="71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70" t="7869" r="16205" b="25786"/>
            <a:stretch/>
          </p:blipFill>
          <p:spPr>
            <a:xfrm>
              <a:off x="567206" y="453036"/>
              <a:ext cx="4507455" cy="4549877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A6FA173-0D31-4B48-B750-C8F49E9394E1}"/>
                </a:ext>
              </a:extLst>
            </p:cNvPr>
            <p:cNvSpPr txBox="1"/>
            <p:nvPr/>
          </p:nvSpPr>
          <p:spPr>
            <a:xfrm>
              <a:off x="1131253" y="1487358"/>
              <a:ext cx="3339953" cy="1077218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/>
                <a:t>ЧА-ЧА-ЧА</a:t>
              </a:r>
            </a:p>
            <a:p>
              <a:pPr algn="ctr"/>
              <a:r>
                <a:rPr lang="ru-RU" sz="3200" b="1" dirty="0"/>
                <a:t>У меня нет ключа</a:t>
              </a:r>
              <a:endParaRPr lang="ru-UA" sz="3200" b="1" dirty="0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37DCB3FB-1809-4C0E-914E-B9C3E0D7D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754">
              <a:off x="1730743" y="2264532"/>
              <a:ext cx="2446757" cy="244675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C356A71-DDA0-4AA6-87D4-690A23DCE25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66" y="998479"/>
            <a:ext cx="4401041" cy="440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3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24</Words>
  <Application>Microsoft Office PowerPoint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</cp:lastModifiedBy>
  <cp:revision>8</cp:revision>
  <dcterms:created xsi:type="dcterms:W3CDTF">2024-08-29T22:20:00Z</dcterms:created>
  <dcterms:modified xsi:type="dcterms:W3CDTF">2024-08-31T13:55:18Z</dcterms:modified>
</cp:coreProperties>
</file>