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057756" y="87212"/>
            <a:ext cx="5792303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39" y="2815308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17679" y="-223201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1" y="561450"/>
            <a:ext cx="1812583" cy="18574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350697" y="-198679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0854" y="859811"/>
            <a:ext cx="1812583" cy="15091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96302" y="3059132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9435" y="3699163"/>
            <a:ext cx="1808149" cy="18081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62349" y="2900561"/>
            <a:ext cx="2637203" cy="36261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9263" y="3824789"/>
            <a:ext cx="1808149" cy="1808149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0468" y="2815590"/>
            <a:ext cx="29845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3645 0.52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61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7083 0.5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5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1862 0.115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57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3099 0.115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574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53A28A-39DE-4A17-BE98-6669D13D3AF8}"/>
</file>

<file path=customXml/itemProps2.xml><?xml version="1.0" encoding="utf-8"?>
<ds:datastoreItem xmlns:ds="http://schemas.openxmlformats.org/officeDocument/2006/customXml" ds:itemID="{3511EB26-37A3-49AA-B0AF-C32770C01B0D}"/>
</file>

<file path=customXml/itemProps3.xml><?xml version="1.0" encoding="utf-8"?>
<ds:datastoreItem xmlns:ds="http://schemas.openxmlformats.org/officeDocument/2006/customXml" ds:itemID="{89F2F4CC-6AAE-4A0E-869F-CE2EC3D66AAB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2024-04-20T18:19:00Z</dcterms:created>
  <dcterms:modified xsi:type="dcterms:W3CDTF">2025-07-04T10:27:52Z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F8D7BA30EE314789874FF10E312FCD0B_12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