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FE1D9-87BF-4294-A524-5C345847EBB3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C1E-0C4D-42E2-8298-33A64E11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8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5C1E-0C4D-42E2-8298-33A64E11AB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7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E611-05A3-4293-BE9D-9D600208295C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97574"/>
            <a:ext cx="12222214" cy="695557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07113" y="3593369"/>
            <a:ext cx="3980567" cy="3154497"/>
            <a:chOff x="6827186" y="2615227"/>
            <a:chExt cx="3980567" cy="31544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8128665" y="4930026"/>
              <a:ext cx="1274283" cy="839698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827186" y="2615227"/>
              <a:ext cx="3980567" cy="3135223"/>
              <a:chOff x="5170658" y="3832549"/>
              <a:chExt cx="3771852" cy="28956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5170658" y="3832549"/>
                <a:ext cx="3771852" cy="28956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88"/>
              <a:stretch/>
            </p:blipFill>
            <p:spPr>
              <a:xfrm>
                <a:off x="5676779" y="3851118"/>
                <a:ext cx="2759609" cy="2592414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4" y="-70600"/>
            <a:ext cx="1033847" cy="1046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45" y="4194044"/>
            <a:ext cx="2679088" cy="267908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27505" y="268206"/>
            <a:ext cx="2867891" cy="279165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5432" y="3615443"/>
            <a:ext cx="4012623" cy="3135222"/>
            <a:chOff x="1427018" y="1579418"/>
            <a:chExt cx="3976255" cy="2850501"/>
          </a:xfrm>
        </p:grpSpPr>
        <p:sp>
          <p:nvSpPr>
            <p:cNvPr id="10" name="Овал 9"/>
            <p:cNvSpPr/>
            <p:nvPr/>
          </p:nvSpPr>
          <p:spPr>
            <a:xfrm>
              <a:off x="1427018" y="1579418"/>
              <a:ext cx="3976255" cy="285050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1654356" y="2372103"/>
              <a:ext cx="3399419" cy="2055271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6" y="760004"/>
            <a:ext cx="1549780" cy="163157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3" y="1036874"/>
            <a:ext cx="1537693" cy="1533683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6" y="795107"/>
            <a:ext cx="1737854" cy="1737854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91" y="891619"/>
            <a:ext cx="1476147" cy="1501940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4" y="1006411"/>
            <a:ext cx="1365676" cy="1365676"/>
          </a:xfrm>
          <a:prstGeom prst="rect">
            <a:avLst/>
          </a:prstGeom>
          <a:effectLst>
            <a:glow rad="711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63" y="819416"/>
            <a:ext cx="1600200" cy="1600200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89" y="825214"/>
            <a:ext cx="1456827" cy="1462670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67" y="821789"/>
            <a:ext cx="1711172" cy="1711172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754" y="803988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94" y="906220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0C31A1-37BC-A961-F818-B33AF10A0EF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682" y="946366"/>
            <a:ext cx="1293930" cy="135039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D9E716-E724-6F2C-8E76-42D2C014A23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376" y="800656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5AB148-B41A-31AC-0845-BBA19481129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4470" y="776162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06E12C1-BD3A-0718-FBE7-B322DC9D79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2422" y="853552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05" y="53032"/>
            <a:ext cx="3045518" cy="30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0521 0.5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3151 0.5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625 L 0.30859 0.44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1654 0.4939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32162 0.55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30313 0.4752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1185 0.4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0703 0.454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3108 0.52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30494 0.4768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0495 0.4768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3108 0.520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31081 0.5206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30495 0.4768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C4C15E-3394-4FB3-9AC3-FBE23A3F0382}"/>
</file>

<file path=customXml/itemProps2.xml><?xml version="1.0" encoding="utf-8"?>
<ds:datastoreItem xmlns:ds="http://schemas.openxmlformats.org/officeDocument/2006/customXml" ds:itemID="{4D6BD8DB-581C-4E11-A4E4-2F220F3FFCD6}"/>
</file>

<file path=customXml/itemProps3.xml><?xml version="1.0" encoding="utf-8"?>
<ds:datastoreItem xmlns:ds="http://schemas.openxmlformats.org/officeDocument/2006/customXml" ds:itemID="{45ABE2BD-194E-4636-886F-D8ED4DE4FB9D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12</cp:revision>
  <dcterms:created xsi:type="dcterms:W3CDTF">2024-08-13T12:05:42Z</dcterms:created>
  <dcterms:modified xsi:type="dcterms:W3CDTF">2025-06-24T08:29:38Z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