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9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3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5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0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7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6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34" Type="http://schemas.openxmlformats.org/officeDocument/2006/relationships/image" Target="../media/image2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2.wdp"/><Relationship Id="rId25" Type="http://schemas.openxmlformats.org/officeDocument/2006/relationships/image" Target="../media/image21.png"/><Relationship Id="rId33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microsoft.com/office/2007/relationships/hdphoto" Target="../media/hdphoto3.wdp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32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microsoft.com/office/2007/relationships/hdphoto" Target="../media/hdphoto4.wdp"/><Relationship Id="rId30" Type="http://schemas.openxmlformats.org/officeDocument/2006/relationships/image" Target="../media/image2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6444"/>
            <a:ext cx="121856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075481" y="5931963"/>
            <a:ext cx="7736475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7517465" y="619907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544916" y="4397031"/>
            <a:ext cx="1426588" cy="1359526"/>
            <a:chOff x="496559" y="4399037"/>
            <a:chExt cx="1426588" cy="135952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9" y="4504007"/>
              <a:ext cx="1154862" cy="115486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88528" y="4423959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6534" y="1891155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3028183" y="1762879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110" y="17749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54656" y="387446"/>
            <a:ext cx="1426588" cy="1359526"/>
            <a:chOff x="3596555" y="402081"/>
            <a:chExt cx="1426588" cy="1359526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5587" y="488937"/>
              <a:ext cx="1192095" cy="1192095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84525" y="377865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626" y="426304"/>
              <a:ext cx="1150546" cy="115054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3038531" y="3078929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110" y="3451796"/>
              <a:ext cx="1219872" cy="697880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7468207" y="382749"/>
            <a:ext cx="1426588" cy="1359526"/>
            <a:chOff x="6787237" y="383162"/>
            <a:chExt cx="1426588" cy="135952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7237" y="383162"/>
              <a:ext cx="1426588" cy="1359526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2149" y="495857"/>
              <a:ext cx="1082775" cy="1082775"/>
            </a:xfrm>
            <a:prstGeom prst="rect">
              <a:avLst/>
            </a:prstGeom>
          </p:spPr>
        </p:pic>
      </p:grpSp>
      <p:grpSp>
        <p:nvGrpSpPr>
          <p:cNvPr id="117" name="Группа 116"/>
          <p:cNvGrpSpPr/>
          <p:nvPr/>
        </p:nvGrpSpPr>
        <p:grpSpPr>
          <a:xfrm>
            <a:off x="5931668" y="1762526"/>
            <a:ext cx="1426588" cy="1359526"/>
            <a:chOff x="5201245" y="4536709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01245" y="4536709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530" y="4693673"/>
              <a:ext cx="1254804" cy="941102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8992346" y="3050012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514" y="3176080"/>
              <a:ext cx="1163609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503546" y="1759224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5791" y="4610933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05966" y="1744263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5601" y="4638238"/>
              <a:ext cx="1068826" cy="1068826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51889" y="382749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13" y="479425"/>
              <a:ext cx="1136585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8660" y="4392019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230" y="1824841"/>
              <a:ext cx="1247174" cy="1247174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503546" y="3072997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714" y="3249766"/>
              <a:ext cx="1116446" cy="111644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6039559" y="4423959"/>
            <a:ext cx="1438483" cy="1359526"/>
            <a:chOff x="5199003" y="1827666"/>
            <a:chExt cx="1438483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99003" y="1827666"/>
              <a:ext cx="1426588" cy="1359526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740" y="1827666"/>
              <a:ext cx="1020162" cy="1055933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25A3BCB-7C9A-88BE-AE53-315A25FFF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324" y="2104080"/>
              <a:ext cx="1020162" cy="1055933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3079162" y="4419211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469" y="4690346"/>
              <a:ext cx="1049172" cy="1049172"/>
            </a:xfrm>
            <a:prstGeom prst="rect">
              <a:avLst/>
            </a:prstGeom>
          </p:spPr>
        </p:pic>
      </p:grpSp>
      <p:grpSp>
        <p:nvGrpSpPr>
          <p:cNvPr id="119" name="Группа 118"/>
          <p:cNvGrpSpPr/>
          <p:nvPr/>
        </p:nvGrpSpPr>
        <p:grpSpPr>
          <a:xfrm>
            <a:off x="8992346" y="1729416"/>
            <a:ext cx="1426588" cy="1359526"/>
            <a:chOff x="8302164" y="4530100"/>
            <a:chExt cx="1426588" cy="1359526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02164" y="4530100"/>
              <a:ext cx="1426588" cy="1359526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5972" y="4633832"/>
              <a:ext cx="1058056" cy="1179393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058" y="51477"/>
            <a:ext cx="978469" cy="909805"/>
          </a:xfrm>
          <a:prstGeom prst="rect">
            <a:avLst/>
          </a:prstGeom>
        </p:spPr>
      </p:pic>
      <p:grpSp>
        <p:nvGrpSpPr>
          <p:cNvPr id="121" name="Группа 120"/>
          <p:cNvGrpSpPr/>
          <p:nvPr/>
        </p:nvGrpSpPr>
        <p:grpSpPr>
          <a:xfrm>
            <a:off x="3020265" y="395400"/>
            <a:ext cx="1426588" cy="1359526"/>
            <a:chOff x="3697407" y="4537009"/>
            <a:chExt cx="1426588" cy="1359526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485" y="4581190"/>
              <a:ext cx="1194499" cy="1194499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024568" y="3101992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814" y="3210846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562692" y="3061235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1882" y="4800881"/>
              <a:ext cx="1099922" cy="666619"/>
            </a:xfrm>
            <a:prstGeom prst="rect">
              <a:avLst/>
            </a:prstGeom>
          </p:spPr>
        </p:pic>
      </p:grpSp>
      <p:sp>
        <p:nvSpPr>
          <p:cNvPr id="8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3803625" y="616469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2673292">
            <a:off x="4273624" y="617603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5400000">
            <a:off x="4758081" y="618556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6606865" y="619467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955628" y="62018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5263683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7089742" y="618556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3313079" y="618732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0800000">
            <a:off x="8180808" y="6201866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 rot="16200000">
            <a:off x="8718695" y="616096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971874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>
            <a:extLst>
              <a:ext uri="{FF2B5EF4-FFF2-40B4-BE49-F238E27FC236}">
                <a16:creationId xmlns:a16="http://schemas.microsoft.com/office/drawing/2014/main" id="{FDB6392D-27A2-0603-BF0F-5088298CAB14}"/>
              </a:ext>
            </a:extLst>
          </p:cNvPr>
          <p:cNvSpPr/>
          <p:nvPr/>
        </p:nvSpPr>
        <p:spPr>
          <a:xfrm>
            <a:off x="9255715" y="6196628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звезда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480" y="1017350"/>
            <a:ext cx="4678982" cy="4577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9" y="3752760"/>
            <a:ext cx="2792241" cy="2792241"/>
          </a:xfrm>
          <a:prstGeom prst="rect">
            <a:avLst/>
          </a:prstGeom>
        </p:spPr>
      </p:pic>
      <p:pic>
        <p:nvPicPr>
          <p:cNvPr id="7" name="podarokРисунок 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" y="0"/>
            <a:ext cx="1262357" cy="1174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6972" r="3468" b="4896"/>
          <a:stretch/>
        </p:blipFill>
        <p:spPr>
          <a:xfrm>
            <a:off x="10586879" y="1792834"/>
            <a:ext cx="1191088" cy="1133369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08" y="524548"/>
            <a:ext cx="1035367" cy="1035367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7227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28</cp:revision>
  <dcterms:created xsi:type="dcterms:W3CDTF">2024-04-15T06:23:27Z</dcterms:created>
  <dcterms:modified xsi:type="dcterms:W3CDTF">2024-11-07T09:54:35Z</dcterms:modified>
</cp:coreProperties>
</file>