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7D14-20FC-45A7-B4CC-4CE0CF05B77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32BA-31F3-4923-9FD3-55292BBF5F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564x/84/11/20/841120e358707e3758d26cc652cdc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834" cy="6858000"/>
          </a:xfrm>
          <a:prstGeom prst="rect">
            <a:avLst/>
          </a:prstGeom>
          <a:noFill/>
        </p:spPr>
      </p:pic>
      <p:pic>
        <p:nvPicPr>
          <p:cNvPr id="1030" name="знак" descr="https://i.pinimg.com/564x/ff/50/ca/ff50cac31bbb843f7b655713206c69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60" y="0"/>
            <a:ext cx="890904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рамочка"/>
          <p:cNvGrpSpPr/>
          <p:nvPr/>
        </p:nvGrpSpPr>
        <p:grpSpPr>
          <a:xfrm>
            <a:off x="467544" y="260648"/>
            <a:ext cx="3240360" cy="720080"/>
            <a:chOff x="467544" y="260648"/>
            <a:chExt cx="3240360" cy="156991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260648"/>
              <a:ext cx="3240360" cy="156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899592" y="476672"/>
              <a:ext cx="2376264" cy="93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Артикуляционная гимнастика</a:t>
              </a:r>
              <a:endParaRPr lang="ru-RU" dirty="0"/>
            </a:p>
          </p:txBody>
        </p:sp>
      </p:grpSp>
      <p:pic>
        <p:nvPicPr>
          <p:cNvPr id="16" name="заб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980728"/>
            <a:ext cx="16421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сло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492896"/>
            <a:ext cx="17423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пончик" descr="https://i.pinimg.com/564x/f9/f4/1f/f9f41fcb437cd4a000aaec7198068c3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60648"/>
            <a:ext cx="1440160" cy="1440160"/>
          </a:xfrm>
          <a:prstGeom prst="rect">
            <a:avLst/>
          </a:prstGeom>
          <a:noFill/>
        </p:spPr>
      </p:pic>
      <p:pic>
        <p:nvPicPr>
          <p:cNvPr id="19" name="горка" descr="https://i.pinimg.com/564x/b9/94/97/b994977643c8285d8d478b800277da1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628800"/>
            <a:ext cx="1510054" cy="1368152"/>
          </a:xfrm>
          <a:prstGeom prst="rect">
            <a:avLst/>
          </a:prstGeom>
          <a:noFill/>
        </p:spPr>
      </p:pic>
      <p:pic>
        <p:nvPicPr>
          <p:cNvPr id="20" name="зуб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3717032"/>
            <a:ext cx="1303784" cy="160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блины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068960"/>
            <a:ext cx="1512168" cy="10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часы" descr="https://i.pinimg.com/564x/06/5b/3d/065b3ddc543b052187859a92deb2beb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39"/>
          <a:stretch>
            <a:fillRect/>
          </a:stretch>
        </p:blipFill>
        <p:spPr bwMode="auto">
          <a:xfrm rot="785596">
            <a:off x="2446671" y="4185092"/>
            <a:ext cx="1076160" cy="1067444"/>
          </a:xfrm>
          <a:prstGeom prst="rect">
            <a:avLst/>
          </a:prstGeom>
          <a:noFill/>
        </p:spPr>
      </p:pic>
      <p:pic>
        <p:nvPicPr>
          <p:cNvPr id="1027" name="Бэтмен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260648"/>
            <a:ext cx="1510854" cy="19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упермэ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17760">
            <a:off x="7509643" y="10770"/>
            <a:ext cx="1440160" cy="23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Человек Паук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853053">
            <a:off x="5089410" y="2084721"/>
            <a:ext cx="1135151" cy="22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Мапвэл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21763">
            <a:off x="7851991" y="2630932"/>
            <a:ext cx="1153067" cy="20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Герой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28184" y="836712"/>
            <a:ext cx="1242120" cy="215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Человек Паук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6056" y="4005064"/>
            <a:ext cx="1712789" cy="232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Бэтмэм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8144" y="2636912"/>
            <a:ext cx="2094930" cy="251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564x/84/11/20/841120e358707e3758d26cc652cdc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34" cy="6858000"/>
          </a:xfrm>
          <a:prstGeom prst="rect">
            <a:avLst/>
          </a:prstGeom>
          <a:noFill/>
        </p:spPr>
      </p:pic>
      <p:grpSp>
        <p:nvGrpSpPr>
          <p:cNvPr id="2" name="рамочка"/>
          <p:cNvGrpSpPr/>
          <p:nvPr/>
        </p:nvGrpSpPr>
        <p:grpSpPr>
          <a:xfrm>
            <a:off x="467544" y="260648"/>
            <a:ext cx="3240360" cy="1080120"/>
            <a:chOff x="467544" y="260648"/>
            <a:chExt cx="3240360" cy="156991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60648"/>
              <a:ext cx="3240360" cy="156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899592" y="476672"/>
              <a:ext cx="2376264" cy="13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Помоги </a:t>
              </a:r>
              <a:r>
                <a:rPr lang="ru-RU" dirty="0" err="1" smtClean="0"/>
                <a:t>Спайдермену</a:t>
              </a:r>
              <a:endParaRPr lang="ru-RU" dirty="0" smtClean="0"/>
            </a:p>
            <a:p>
              <a:pPr algn="ctr"/>
              <a:r>
                <a:rPr lang="ru-RU" dirty="0" smtClean="0"/>
                <a:t>сплести паутинку. Подуй</a:t>
              </a:r>
              <a:endParaRPr lang="ru-RU" dirty="0"/>
            </a:p>
          </p:txBody>
        </p:sp>
      </p:grpSp>
      <p:pic>
        <p:nvPicPr>
          <p:cNvPr id="1030" name="знак" descr="https://i.pinimg.com/564x/ff/50/ca/ff50cac31bbb843f7b655713206c69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86104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4482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98072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92896"/>
            <a:ext cx="2046933" cy="20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466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0972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65712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51852E-6 C 0.12135 -0.11157 0.24288 -0.22314 0.33785 -0.23009 C 0.43281 -0.23703 0.50104 -0.13981 0.56944 -0.04236 " pathEditMode="relative" ptsTypes="a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</cp:revision>
  <dcterms:created xsi:type="dcterms:W3CDTF">2024-03-02T12:51:23Z</dcterms:created>
  <dcterms:modified xsi:type="dcterms:W3CDTF">2024-03-02T12:52:10Z</dcterms:modified>
</cp:coreProperties>
</file>