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4E46C-FE06-B489-DA98-C7512ED9E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" y="3505186"/>
            <a:ext cx="3185943" cy="3185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F231C42C-2E00-23B5-BBB6-4B6F3B1D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8" y="1801195"/>
            <a:ext cx="1602434" cy="160243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орт на день рождения, десерт, свеча, еда&#10;&#10;Автоматически созданное описание">
            <a:extLst>
              <a:ext uri="{FF2B5EF4-FFF2-40B4-BE49-F238E27FC236}">
                <a16:creationId xmlns:a16="http://schemas.microsoft.com/office/drawing/2014/main" id="{CAEEC376-A248-6D5B-F654-11AC407B5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4" y="5091179"/>
            <a:ext cx="1875672" cy="187567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36EAA101-3AD3-EADE-F392-C408E5C9F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9" y="5189617"/>
            <a:ext cx="1668383" cy="166838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зеленый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73633695-2862-DD2A-8D8C-3E1F57D79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954" y="3527220"/>
            <a:ext cx="1528343" cy="152834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58D95DD-5337-AAB5-BEA7-E8C3C0D33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95" y="3395348"/>
            <a:ext cx="1659418" cy="16594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42FFC37-FCE5-6E03-3D3C-865AFDA15B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7" y="28756"/>
            <a:ext cx="1701319" cy="170131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4829B21A-F99C-FC90-2FB5-C470AC53A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8" y="5205408"/>
            <a:ext cx="1890485" cy="17415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E67CA81-6554-B41D-D9E1-65183E4091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7" y="3611606"/>
            <a:ext cx="1500683" cy="150068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FB941601-AB94-3D48-ECDA-424E8CC7BB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23" y="1778136"/>
            <a:ext cx="1875672" cy="18756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B1AC19-062F-EC9F-4938-9B0ABF19ED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32" y="1769108"/>
            <a:ext cx="1789590" cy="178959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аксессуар, чехол, чемодан, кожа&#10;&#10;Автоматически созданное описание">
            <a:extLst>
              <a:ext uri="{FF2B5EF4-FFF2-40B4-BE49-F238E27FC236}">
                <a16:creationId xmlns:a16="http://schemas.microsoft.com/office/drawing/2014/main" id="{297C4E36-14D1-A95A-3ED2-5C50F9790B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29" y="33477"/>
            <a:ext cx="1738546" cy="17385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5F93ADF5-0FAC-F092-A1CD-30BFCBF467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4" y="76922"/>
            <a:ext cx="1684748" cy="1684748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279DFEAB-75EA-1269-098A-C9FA45CFAA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9" y="-48629"/>
            <a:ext cx="1761392" cy="17613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B4F692E-5529-76DF-5993-EE0989E6C9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5" y="5035331"/>
            <a:ext cx="2034164" cy="2034164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5FC1BE6-C201-4EB2-92F1-73C7B9C60C6A}"/>
              </a:ext>
            </a:extLst>
          </p:cNvPr>
          <p:cNvGrpSpPr/>
          <p:nvPr/>
        </p:nvGrpSpPr>
        <p:grpSpPr>
          <a:xfrm>
            <a:off x="9491392" y="1767521"/>
            <a:ext cx="1844983" cy="1768045"/>
            <a:chOff x="9491392" y="1767521"/>
            <a:chExt cx="1844983" cy="1768045"/>
          </a:xfrm>
        </p:grpSpPr>
        <p:pic>
          <p:nvPicPr>
            <p:cNvPr id="25" name="Рисунок 24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77FCE650-E80C-A7DB-3E42-0BF60AB2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1767521"/>
              <a:ext cx="1336751" cy="1336751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67D2FDD4-8B46-4873-89B5-93B86AEB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624" y="2198815"/>
              <a:ext cx="1336751" cy="1336751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F905BF-0385-4A68-BF5F-6AA617E8C251}"/>
              </a:ext>
            </a:extLst>
          </p:cNvPr>
          <p:cNvGrpSpPr/>
          <p:nvPr/>
        </p:nvGrpSpPr>
        <p:grpSpPr>
          <a:xfrm>
            <a:off x="5955964" y="3366482"/>
            <a:ext cx="1738428" cy="1875672"/>
            <a:chOff x="5955964" y="3366482"/>
            <a:chExt cx="1738428" cy="1875672"/>
          </a:xfrm>
        </p:grpSpPr>
        <p:pic>
          <p:nvPicPr>
            <p:cNvPr id="27" name="Рисунок 26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EA799668-7CB8-21E3-FF3C-9A23B21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964" y="3366482"/>
              <a:ext cx="1377560" cy="13775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23BCAFFE-5DE8-4543-ADE7-C0C2842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32" y="3864594"/>
              <a:ext cx="1377560" cy="137756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3173" y="9934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09D711-7DE4-4F78-92EA-29A41AD70000}"/>
</file>

<file path=customXml/itemProps2.xml><?xml version="1.0" encoding="utf-8"?>
<ds:datastoreItem xmlns:ds="http://schemas.openxmlformats.org/officeDocument/2006/customXml" ds:itemID="{697563C0-7EDC-472E-9765-F4DB04531D87}"/>
</file>

<file path=customXml/itemProps3.xml><?xml version="1.0" encoding="utf-8"?>
<ds:datastoreItem xmlns:ds="http://schemas.openxmlformats.org/officeDocument/2006/customXml" ds:itemID="{0C4F9B91-9426-4E89-8FFA-F75357A14CA3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2025-01-24T10:55:13Z</dcterms:created>
  <dcterms:modified xsi:type="dcterms:W3CDTF">2025-02-01T13:19:10Z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