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е, иллюстрация, манг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0950" y="2555574"/>
            <a:ext cx="4047875" cy="404787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6BBDC8-E904-481D-BB97-8960DA3682F2}"/>
</file>

<file path=customXml/itemProps2.xml><?xml version="1.0" encoding="utf-8"?>
<ds:datastoreItem xmlns:ds="http://schemas.openxmlformats.org/officeDocument/2006/customXml" ds:itemID="{BA73FC65-07FA-4B25-B36F-28D66721660E}"/>
</file>

<file path=customXml/itemProps3.xml><?xml version="1.0" encoding="utf-8"?>
<ds:datastoreItem xmlns:ds="http://schemas.openxmlformats.org/officeDocument/2006/customXml" ds:itemID="{74CB0B80-DEA0-40D9-A205-502658CB13C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