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166" y="1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C69F7D-3376-8A7A-186C-58A5BCE84C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658549F-DD8E-1CA9-400C-47F6BB29DA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A7FB2BA-38F5-467D-72BC-D4B44F028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5AA95-3B34-4460-A9E9-B511C105A185}" type="datetimeFigureOut">
              <a:rPr lang="ru-UA" smtClean="0"/>
              <a:t>06.02.2025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CB9AD0-333C-FC90-DB90-6D97DEE3E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75143EA-733E-D911-0191-7973CF1EA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88ADA-ABB1-4D3D-856D-AE73320B477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39466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731B09-694D-329E-3BBD-C8548499B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5918369-97E4-FF82-D7C0-D8099358EE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AEA2EB9-DED7-4F72-12FF-F1DF88B3D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5AA95-3B34-4460-A9E9-B511C105A185}" type="datetimeFigureOut">
              <a:rPr lang="ru-UA" smtClean="0"/>
              <a:t>06.02.2025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C91351-CA6C-C043-1139-37D971C5B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95845A-E6EC-4B7E-77DF-CE2F108C7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88ADA-ABB1-4D3D-856D-AE73320B477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74492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43CE4F3-0C44-BEB2-7528-77FB5AAD4B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44298D0-9C6E-B918-E363-536DF5D9DB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762C877-968C-16A4-3DE9-E6DE409D87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5AA95-3B34-4460-A9E9-B511C105A185}" type="datetimeFigureOut">
              <a:rPr lang="ru-UA" smtClean="0"/>
              <a:t>06.02.2025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DFF695B-17D0-9CEC-BCED-82A3FD66E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DC47BC1-A78F-59CD-11AE-D5DEAFD14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88ADA-ABB1-4D3D-856D-AE73320B477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93097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91C2C5-3CD9-2D2F-1B46-1D1F2A995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2B5A11B-5DAC-E4A3-5382-D8D915643F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073A451-44BD-4744-11A4-2D029BD94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5AA95-3B34-4460-A9E9-B511C105A185}" type="datetimeFigureOut">
              <a:rPr lang="ru-UA" smtClean="0"/>
              <a:t>06.02.2025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E073273-7ACE-E49A-69D7-4FEBC0982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DEC572A-9107-B0FB-BD60-B79C18745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88ADA-ABB1-4D3D-856D-AE73320B477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17297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194262-F465-A68C-2C7B-80E7C4BCD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C079247-43C8-BF9A-2CF8-447FE79E8E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8BF8F1B-1B45-1287-AAAC-63792B642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5AA95-3B34-4460-A9E9-B511C105A185}" type="datetimeFigureOut">
              <a:rPr lang="ru-UA" smtClean="0"/>
              <a:t>06.02.2025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FE77386-B080-F3CF-FB32-583EE30FDD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7C416D3-9BDD-2E57-806F-59D94DCFE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88ADA-ABB1-4D3D-856D-AE73320B477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23351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3160BB-5E5E-68E6-B69E-F3BAEB590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A14D208-1161-B827-53D6-2D9A0517FE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1467CF1-0A50-C431-EC2F-792F33F0E4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6E6062A-FB17-1AC9-340C-C92B02CE9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5AA95-3B34-4460-A9E9-B511C105A185}" type="datetimeFigureOut">
              <a:rPr lang="ru-UA" smtClean="0"/>
              <a:t>06.02.2025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07F2743-3AFC-79D6-7FC8-F6EC11713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2B6049C-4A61-040C-CB40-7BA0A4CD4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88ADA-ABB1-4D3D-856D-AE73320B477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36590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B4C35D-337F-6969-F661-938D62CE5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0302CD4-F8F9-A4D8-5F6F-79B50C162C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6DBE712-36BC-EFE4-C235-F3B33189A2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EB03175-66A0-39A7-8409-CCA5FDB80B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AA1C9F1-B160-8BE0-B7A4-774BB7B251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40BC9F3-7AFB-671C-6742-361765894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5AA95-3B34-4460-A9E9-B511C105A185}" type="datetimeFigureOut">
              <a:rPr lang="ru-UA" smtClean="0"/>
              <a:t>06.02.2025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5752314-47F1-11DD-0A19-5F032604A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58CDEC3-A021-758B-74E0-9FD5EAA20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88ADA-ABB1-4D3D-856D-AE73320B477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29367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218333-AF42-B3D6-7494-7B97CAEDA6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22797DB-CDD0-6E0F-CD32-74053DCA5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5AA95-3B34-4460-A9E9-B511C105A185}" type="datetimeFigureOut">
              <a:rPr lang="ru-UA" smtClean="0"/>
              <a:t>06.02.2025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375BCFA-CBD4-4FB4-E914-CD1F4B560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5D34F55-EA39-E6D0-CBA4-648506D3B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88ADA-ABB1-4D3D-856D-AE73320B477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76775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68D357A-A678-99AE-EDBE-FA6242B24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5AA95-3B34-4460-A9E9-B511C105A185}" type="datetimeFigureOut">
              <a:rPr lang="ru-UA" smtClean="0"/>
              <a:t>06.02.2025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3BEB93D-B070-47E5-ABFA-CFB148290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F613C86-50A2-B212-0206-05C546AD3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88ADA-ABB1-4D3D-856D-AE73320B477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81913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FD9EE2-E761-5F0D-7B20-D4C9AAE5A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FA763C6-1296-CAA6-0890-4B678A0C02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D2B95B5-8030-A671-85F0-2D5BADF65A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B7C5F6-D2E9-96CD-1A25-50F8340F56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5AA95-3B34-4460-A9E9-B511C105A185}" type="datetimeFigureOut">
              <a:rPr lang="ru-UA" smtClean="0"/>
              <a:t>06.02.2025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99B1C04-E787-F469-4F39-16EA2A4C1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2C3076A-BA53-B80F-6465-B9E34EE72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88ADA-ABB1-4D3D-856D-AE73320B477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39024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E71741-DD81-1D8A-C17B-E7F389D57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A2CB25B-7026-BBE6-5E12-239EB6660F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6174CDA-C993-3C27-3B1F-AA6922447F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FF5691F-D93B-B3C7-4EAE-F54E01531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5AA95-3B34-4460-A9E9-B511C105A185}" type="datetimeFigureOut">
              <a:rPr lang="ru-UA" smtClean="0"/>
              <a:t>06.02.2025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1D19919-23E0-E9BD-D203-DC28B0EC5A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AED5CA5-9762-A49C-1224-756AEF859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88ADA-ABB1-4D3D-856D-AE73320B477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91461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580531-6F9A-DDC7-9C2C-701D8B9F7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1399E0D-33A4-25D9-309E-E320DD63FC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446E03A-B9FF-7961-45E6-F4C9371A12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395AA95-3B34-4460-A9E9-B511C105A185}" type="datetimeFigureOut">
              <a:rPr lang="ru-UA" smtClean="0"/>
              <a:t>06.02.2025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ECD0C1C-3821-561B-4D96-8D14929A46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F41176-3F11-779D-BCA8-2AC8B61D27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5D88ADA-ABB1-4D3D-856D-AE73320B477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38607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Изображение выглядит как растение, дерево, дом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7F29BB24-91FA-4A18-BEFC-03CB726E57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F053E499-3B9E-AE11-8591-68E7FCF58A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22" r="78932" b="29689"/>
          <a:stretch/>
        </p:blipFill>
        <p:spPr>
          <a:xfrm>
            <a:off x="-399142" y="1752545"/>
            <a:ext cx="2755900" cy="5309419"/>
          </a:xfrm>
          <a:prstGeom prst="rect">
            <a:avLst/>
          </a:prstGeom>
        </p:spPr>
      </p:pic>
      <p:pic>
        <p:nvPicPr>
          <p:cNvPr id="14" name="Рисунок 13" descr="Изображение выглядит как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7F473BBE-9BD8-D1DB-B801-D0829F50EA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68" t="29722" r="63107" b="29689"/>
          <a:stretch/>
        </p:blipFill>
        <p:spPr>
          <a:xfrm>
            <a:off x="2356758" y="1752544"/>
            <a:ext cx="2070100" cy="5309419"/>
          </a:xfrm>
          <a:prstGeom prst="rect">
            <a:avLst/>
          </a:prstGeom>
        </p:spPr>
      </p:pic>
      <p:pic>
        <p:nvPicPr>
          <p:cNvPr id="15" name="Рисунок 14" descr="Изображение выглядит как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6DBF5B3B-6008-52DA-B731-0D5E277D7A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93" t="29722" r="56998" b="29689"/>
          <a:stretch/>
        </p:blipFill>
        <p:spPr>
          <a:xfrm>
            <a:off x="4426858" y="1752543"/>
            <a:ext cx="799192" cy="5309419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D4ED54E3-F864-D3DF-2D7B-D691909C73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53" t="29722" r="36020" b="29689"/>
          <a:stretch/>
        </p:blipFill>
        <p:spPr>
          <a:xfrm>
            <a:off x="7286328" y="1752542"/>
            <a:ext cx="683829" cy="5309419"/>
          </a:xfrm>
          <a:prstGeom prst="rect">
            <a:avLst/>
          </a:prstGeom>
        </p:spPr>
      </p:pic>
      <p:pic>
        <p:nvPicPr>
          <p:cNvPr id="17" name="Рисунок 16" descr="Изображение выглядит как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E71A493B-5EFC-0B07-E255-71A398476D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80" t="29722" r="20971" b="29689"/>
          <a:stretch/>
        </p:blipFill>
        <p:spPr>
          <a:xfrm>
            <a:off x="7970158" y="1752541"/>
            <a:ext cx="1968500" cy="5309419"/>
          </a:xfrm>
          <a:prstGeom prst="rect">
            <a:avLst/>
          </a:prstGeom>
        </p:spPr>
      </p:pic>
      <p:pic>
        <p:nvPicPr>
          <p:cNvPr id="18" name="Рисунок 17" descr="Изображение выглядит как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4EBCEEEB-C6AD-E354-58CF-D44A7AAE04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29" t="29722" r="2525" b="29689"/>
          <a:stretch/>
        </p:blipFill>
        <p:spPr>
          <a:xfrm>
            <a:off x="9938658" y="1752540"/>
            <a:ext cx="2413000" cy="5309419"/>
          </a:xfrm>
          <a:prstGeom prst="rect">
            <a:avLst/>
          </a:prstGeom>
        </p:spPr>
      </p:pic>
      <p:pic>
        <p:nvPicPr>
          <p:cNvPr id="19" name="Рисунок 18" descr="Изображение выглядит как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3152F354-3497-3C91-6F5E-6060AFCAE9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03" t="29722" r="49903" b="29689"/>
          <a:stretch/>
        </p:blipFill>
        <p:spPr>
          <a:xfrm>
            <a:off x="5226050" y="1752540"/>
            <a:ext cx="928008" cy="5309419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1E558878-13D5-F146-8453-63E64F8067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97" t="29722" r="41228" b="29689"/>
          <a:stretch/>
        </p:blipFill>
        <p:spPr>
          <a:xfrm>
            <a:off x="6151448" y="1752537"/>
            <a:ext cx="1134879" cy="530941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5E8F9BD-8FAE-21F7-B275-D9DB1DA139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111377">
            <a:off x="4288131" y="334534"/>
            <a:ext cx="3699054" cy="369905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5" name="Рисунок 4" descr="Изображение выглядит как робот, Мех, Вымышленный персонаж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81743C62-F702-A328-88A7-EB65986625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925" y="1104832"/>
            <a:ext cx="2973155" cy="2973155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звезда, символ, астрономия&#10;&#10;Автоматически созданное описание">
            <a:extLst>
              <a:ext uri="{FF2B5EF4-FFF2-40B4-BE49-F238E27FC236}">
                <a16:creationId xmlns:a16="http://schemas.microsoft.com/office/drawing/2014/main" id="{FAB6C945-D5A9-7A59-E696-00239F5D7F4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4112" y="2073840"/>
            <a:ext cx="4538780" cy="4587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018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20291D5-629C-4893-9CCB-BE596172F332}"/>
</file>

<file path=customXml/itemProps2.xml><?xml version="1.0" encoding="utf-8"?>
<ds:datastoreItem xmlns:ds="http://schemas.openxmlformats.org/officeDocument/2006/customXml" ds:itemID="{5C55413F-CCF5-4AF0-B711-CFDA7F365FA8}"/>
</file>

<file path=customXml/itemProps3.xml><?xml version="1.0" encoding="utf-8"?>
<ds:datastoreItem xmlns:ds="http://schemas.openxmlformats.org/officeDocument/2006/customXml" ds:itemID="{74E9B5AE-27BB-4681-B5CC-1E332ED47844}"/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2025-02-06T09:52:47Z</dcterms:created>
  <dcterms:modified xsi:type="dcterms:W3CDTF">2025-02-06T10:23:29Z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