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C3572-2C8D-0396-6803-8D3FC6A6B7B1}" v="3" dt="2025-10-22T08:08:49.712"/>
    <p1510:client id="{E53FCB87-30BA-80C6-9FD9-1B5C82012BEF}" v="18" dt="2025-10-22T08:08:27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96" y="1206"/>
      </p:cViewPr>
      <p:guideLst>
        <p:guide orient="horz" pos="215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D1C3572-2C8D-0396-6803-8D3FC6A6B7B1}"/>
    <pc:docChg chg="modSld">
      <pc:chgData name="somovaasya3" userId="S::somovaasya3_gmail.com#ext#@slideedu.onmicrosoft.com::05b36399-d501-4a7b-87fd-615099445ab5" providerId="AD" clId="Web-{BD1C3572-2C8D-0396-6803-8D3FC6A6B7B1}" dt="2025-10-22T08:08:49.712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BD1C3572-2C8D-0396-6803-8D3FC6A6B7B1}" dt="2025-10-22T08:08:49.712" v="2" actId="1076"/>
        <pc:sldMkLst>
          <pc:docMk/>
          <pc:sldMk cId="0" sldId="256"/>
        </pc:sldMkLst>
        <pc:picChg chg="mod">
          <ac:chgData name="somovaasya3" userId="S::somovaasya3_gmail.com#ext#@slideedu.onmicrosoft.com::05b36399-d501-4a7b-87fd-615099445ab5" providerId="AD" clId="Web-{BD1C3572-2C8D-0396-6803-8D3FC6A6B7B1}" dt="2025-10-22T08:08:49.712" v="2" actId="1076"/>
          <ac:picMkLst>
            <pc:docMk/>
            <pc:sldMk cId="0" sldId="256"/>
            <ac:picMk id="29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53FCB87-30BA-80C6-9FD9-1B5C82012BEF}"/>
    <pc:docChg chg="modSld">
      <pc:chgData name="somovaasya3" userId="S::somovaasya3_gmail.com#ext#@slideedu.onmicrosoft.com::05b36399-d501-4a7b-87fd-615099445ab5" providerId="AD" clId="Web-{E53FCB87-30BA-80C6-9FD9-1B5C82012BEF}" dt="2025-10-22T08:08:27.957" v="14" actId="1076"/>
      <pc:docMkLst>
        <pc:docMk/>
      </pc:docMkLst>
      <pc:sldChg chg="modSp">
        <pc:chgData name="somovaasya3" userId="S::somovaasya3_gmail.com#ext#@slideedu.onmicrosoft.com::05b36399-d501-4a7b-87fd-615099445ab5" providerId="AD" clId="Web-{E53FCB87-30BA-80C6-9FD9-1B5C82012BEF}" dt="2025-10-22T08:08:27.957" v="14" actId="1076"/>
        <pc:sldMkLst>
          <pc:docMk/>
          <pc:sldMk cId="0" sldId="256"/>
        </pc:sldMkLst>
        <pc:picChg chg="mod">
          <ac:chgData name="somovaasya3" userId="S::somovaasya3_gmail.com#ext#@slideedu.onmicrosoft.com::05b36399-d501-4a7b-87fd-615099445ab5" providerId="AD" clId="Web-{E53FCB87-30BA-80C6-9FD9-1B5C82012BEF}" dt="2025-10-22T08:07:29.191" v="3" actId="1076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E53FCB87-30BA-80C6-9FD9-1B5C82012BEF}" dt="2025-10-22T08:07:04.050" v="0" actId="1076"/>
          <ac:picMkLst>
            <pc:docMk/>
            <pc:sldMk cId="0" sldId="256"/>
            <ac:picMk id="2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E53FCB87-30BA-80C6-9FD9-1B5C82012BEF}" dt="2025-10-22T08:08:20.520" v="12" actId="1076"/>
          <ac:picMkLst>
            <pc:docMk/>
            <pc:sldMk cId="0" sldId="256"/>
            <ac:picMk id="2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E53FCB87-30BA-80C6-9FD9-1B5C82012BEF}" dt="2025-10-22T08:08:27.957" v="14" actId="1076"/>
          <ac:picMkLst>
            <pc:docMk/>
            <pc:sldMk cId="0" sldId="256"/>
            <ac:picMk id="3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428"/>
            <a:ext cx="12192001" cy="696318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950" y="978434"/>
            <a:ext cx="2166009" cy="4680000"/>
            <a:chOff x="-44529" y="101875"/>
            <a:chExt cx="2166009" cy="46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7519" y="101875"/>
              <a:ext cx="1923961" cy="4680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3738206"/>
              <a:ext cx="972000" cy="972000"/>
            </a:xfrm>
            <a:prstGeom prst="rect">
              <a:avLst/>
            </a:prstGeom>
          </p:spPr>
        </p:pic>
        <p:pic>
          <p:nvPicPr>
            <p:cNvPr id="12" name="Рисунок 11" descr="A yellow flower with green leaves&#10;&#10;AI-generated content may be incorrect.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44529" y="996762"/>
              <a:ext cx="1252147" cy="87211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2766206"/>
              <a:ext cx="972000" cy="972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1" y="1830503"/>
              <a:ext cx="957726" cy="97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101875"/>
              <a:ext cx="972000" cy="97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2" y="998777"/>
              <a:ext cx="864000" cy="864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22" y="2735647"/>
              <a:ext cx="1080000" cy="108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44" y="124374"/>
              <a:ext cx="1035001" cy="103500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3" y="1841333"/>
              <a:ext cx="888802" cy="8888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063" y="3833844"/>
              <a:ext cx="889417" cy="889417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711624" y="281875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1624" y="2382773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1624" y="4494122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4467100"/>
            <a:ext cx="1773565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4467100"/>
            <a:ext cx="1800000" cy="1800000"/>
          </a:xfrm>
          <a:prstGeom prst="rect">
            <a:avLst/>
          </a:prstGeom>
        </p:spPr>
      </p:pic>
      <p:pic>
        <p:nvPicPr>
          <p:cNvPr id="29" name="Рисунок 28" descr="A yellow flower with green leaves&#10;&#10;AI-generated content may be incorrect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451" y="4722828"/>
            <a:ext cx="2203409" cy="1524970"/>
          </a:xfrm>
          <a:prstGeom prst="rect">
            <a:avLst/>
          </a:prstGeom>
        </p:spPr>
      </p:pic>
      <p:pic>
        <p:nvPicPr>
          <p:cNvPr id="30" name="Рисунок 29" descr="A yellow flower with green leaves&#10;&#10;AI-generated content may be incorrect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238" y="462213"/>
            <a:ext cx="2315470" cy="14353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281875"/>
            <a:ext cx="1800000" cy="18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2315588"/>
            <a:ext cx="1800000" cy="180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08988"/>
            <a:ext cx="1773565" cy="18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2352206"/>
            <a:ext cx="1773565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459128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7" y="274273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0" y="229987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2436773"/>
            <a:ext cx="1800000" cy="18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44" y="1231182"/>
            <a:ext cx="4390476" cy="4390476"/>
          </a:xfrm>
          <a:prstGeom prst="rect">
            <a:avLst/>
          </a:prstGeom>
        </p:spPr>
      </p:pic>
      <p:pic>
        <p:nvPicPr>
          <p:cNvPr id="3" name="Рисунок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66" r="-8733"/>
          <a:stretch/>
        </p:blipFill>
        <p:spPr>
          <a:xfrm flipH="1">
            <a:off x="9395924" y="2364268"/>
            <a:ext cx="2676740" cy="252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9720E-AE25-4F2A-A730-52ECF233B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409BF-B45F-4805-87FA-8A4AAB10DCA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6E9C7632-450D-4ECA-A9FC-F2CCE59C7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34</cp:revision>
  <dcterms:created xsi:type="dcterms:W3CDTF">2024-07-08T11:06:20Z</dcterms:created>
  <dcterms:modified xsi:type="dcterms:W3CDTF">2025-10-22T08:08:52Z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B748D8AF17C5487F8914A6FA857729E2_12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