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B06C6-0855-468A-7161-EB01F1CA5236}" v="56" dt="2025-11-05T12:04:28.966"/>
    <p1510:client id="{760F0A86-3BAA-9374-A72A-38610B2A8A95}" v="1" dt="2025-11-05T12:04:46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0AB06C6-0855-468A-7161-EB01F1CA5236}"/>
    <pc:docChg chg="modSld">
      <pc:chgData name="somovaasya3" userId="S::somovaasya3_gmail.com#ext#@slideedu.onmicrosoft.com::05b36399-d501-4a7b-87fd-615099445ab5" providerId="AD" clId="Web-{70AB06C6-0855-468A-7161-EB01F1CA5236}" dt="2025-11-05T12:04:28.966" v="39" actId="1076"/>
      <pc:docMkLst>
        <pc:docMk/>
      </pc:docMkLst>
      <pc:sldChg chg="modSp">
        <pc:chgData name="somovaasya3" userId="S::somovaasya3_gmail.com#ext#@slideedu.onmicrosoft.com::05b36399-d501-4a7b-87fd-615099445ab5" providerId="AD" clId="Web-{70AB06C6-0855-468A-7161-EB01F1CA5236}" dt="2025-11-05T12:04:28.966" v="39" actId="1076"/>
        <pc:sldMkLst>
          <pc:docMk/>
          <pc:sldMk cId="263969909" sldId="256"/>
        </pc:sldMkLst>
        <pc:spChg chg="mod">
          <ac:chgData name="somovaasya3" userId="S::somovaasya3_gmail.com#ext#@slideedu.onmicrosoft.com::05b36399-d501-4a7b-87fd-615099445ab5" providerId="AD" clId="Web-{70AB06C6-0855-468A-7161-EB01F1CA5236}" dt="2025-11-05T12:04:22.371" v="37" actId="1076"/>
          <ac:spMkLst>
            <pc:docMk/>
            <pc:sldMk cId="263969909" sldId="256"/>
            <ac:spMk id="11" creationId="{32018E9A-92DF-CDD2-DE27-ADE39FFB8E89}"/>
          </ac:spMkLst>
        </pc:spChg>
        <pc:spChg chg="mod">
          <ac:chgData name="somovaasya3" userId="S::somovaasya3_gmail.com#ext#@slideedu.onmicrosoft.com::05b36399-d501-4a7b-87fd-615099445ab5" providerId="AD" clId="Web-{70AB06C6-0855-468A-7161-EB01F1CA5236}" dt="2025-11-05T12:04:10.464" v="34" actId="20577"/>
          <ac:spMkLst>
            <pc:docMk/>
            <pc:sldMk cId="263969909" sldId="256"/>
            <ac:spMk id="16" creationId="{9469DD4F-B4A8-2578-627A-D3740645D11B}"/>
          </ac:spMkLst>
        </pc:spChg>
        <pc:spChg chg="mod">
          <ac:chgData name="somovaasya3" userId="S::somovaasya3_gmail.com#ext#@slideedu.onmicrosoft.com::05b36399-d501-4a7b-87fd-615099445ab5" providerId="AD" clId="Web-{70AB06C6-0855-468A-7161-EB01F1CA5236}" dt="2025-11-05T12:04:18.934" v="36" actId="1076"/>
          <ac:spMkLst>
            <pc:docMk/>
            <pc:sldMk cId="263969909" sldId="256"/>
            <ac:spMk id="21" creationId="{AE105A38-7196-1000-F723-1A02F53BF8B4}"/>
          </ac:spMkLst>
        </pc:spChg>
        <pc:spChg chg="mod">
          <ac:chgData name="somovaasya3" userId="S::somovaasya3_gmail.com#ext#@slideedu.onmicrosoft.com::05b36399-d501-4a7b-87fd-615099445ab5" providerId="AD" clId="Web-{70AB06C6-0855-468A-7161-EB01F1CA5236}" dt="2025-11-05T12:04:26.278" v="38" actId="1076"/>
          <ac:spMkLst>
            <pc:docMk/>
            <pc:sldMk cId="263969909" sldId="256"/>
            <ac:spMk id="24" creationId="{EBB145DD-5049-242D-D387-4F00B208569C}"/>
          </ac:spMkLst>
        </pc:spChg>
        <pc:spChg chg="mod">
          <ac:chgData name="somovaasya3" userId="S::somovaasya3_gmail.com#ext#@slideedu.onmicrosoft.com::05b36399-d501-4a7b-87fd-615099445ab5" providerId="AD" clId="Web-{70AB06C6-0855-468A-7161-EB01F1CA5236}" dt="2025-11-05T12:04:28.966" v="39" actId="1076"/>
          <ac:spMkLst>
            <pc:docMk/>
            <pc:sldMk cId="263969909" sldId="256"/>
            <ac:spMk id="25" creationId="{EBB145DD-5049-242D-D387-4F00B208569C}"/>
          </ac:spMkLst>
        </pc:spChg>
        <pc:spChg chg="mod">
          <ac:chgData name="somovaasya3" userId="S::somovaasya3_gmail.com#ext#@slideedu.onmicrosoft.com::05b36399-d501-4a7b-87fd-615099445ab5" providerId="AD" clId="Web-{70AB06C6-0855-468A-7161-EB01F1CA5236}" dt="2025-11-05T12:04:13.636" v="35" actId="1076"/>
          <ac:spMkLst>
            <pc:docMk/>
            <pc:sldMk cId="263969909" sldId="256"/>
            <ac:spMk id="27" creationId="{9EC01812-C80C-338B-CEAB-BD5B487172A8}"/>
          </ac:spMkLst>
        </pc:spChg>
      </pc:sldChg>
    </pc:docChg>
  </pc:docChgLst>
  <pc:docChgLst>
    <pc:chgData name="somovaasya3" userId="S::somovaasya3_gmail.com#ext#@slideedu.onmicrosoft.com::05b36399-d501-4a7b-87fd-615099445ab5" providerId="AD" clId="Web-{760F0A86-3BAA-9374-A72A-38610B2A8A95}"/>
    <pc:docChg chg="modSld">
      <pc:chgData name="somovaasya3" userId="S::somovaasya3_gmail.com#ext#@slideedu.onmicrosoft.com::05b36399-d501-4a7b-87fd-615099445ab5" providerId="AD" clId="Web-{760F0A86-3BAA-9374-A72A-38610B2A8A95}" dt="2025-11-05T12:04:46.195" v="0" actId="1076"/>
      <pc:docMkLst>
        <pc:docMk/>
      </pc:docMkLst>
      <pc:sldChg chg="modSp">
        <pc:chgData name="somovaasya3" userId="S::somovaasya3_gmail.com#ext#@slideedu.onmicrosoft.com::05b36399-d501-4a7b-87fd-615099445ab5" providerId="AD" clId="Web-{760F0A86-3BAA-9374-A72A-38610B2A8A95}" dt="2025-11-05T12:04:46.195" v="0" actId="1076"/>
        <pc:sldMkLst>
          <pc:docMk/>
          <pc:sldMk cId="263969909" sldId="256"/>
        </pc:sldMkLst>
        <pc:picChg chg="mod">
          <ac:chgData name="somovaasya3" userId="S::somovaasya3_gmail.com#ext#@slideedu.onmicrosoft.com::05b36399-d501-4a7b-87fd-615099445ab5" providerId="AD" clId="Web-{760F0A86-3BAA-9374-A72A-38610B2A8A95}" dt="2025-11-05T12:04:46.195" v="0" actId="1076"/>
          <ac:picMkLst>
            <pc:docMk/>
            <pc:sldMk cId="263969909" sldId="256"/>
            <ac:picMk id="31" creationId="{8C6549BE-6DFA-DD67-36C2-15C951BCDD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988FD-F671-7B6C-8C7D-9BF6A5377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07" y="3805382"/>
            <a:ext cx="3094093" cy="3094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9194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No-</a:t>
            </a:r>
            <a:r>
              <a:rPr lang="ru-RU" sz="2400" b="1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mo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-</a:t>
            </a:r>
            <a:r>
              <a:rPr lang="ru-RU" sz="2400" b="1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no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- u </a:t>
            </a:r>
            <a:r>
              <a:rPr lang="ru-RU" sz="2400" b="1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nas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ru-RU" sz="2400" b="1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ciemno</a:t>
            </a:r>
            <a:endParaRPr lang="en-US" b="1" err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28861" y="4895590"/>
            <a:ext cx="4494292" cy="9194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Nie-nie-nie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- 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idą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dwa słonie</a:t>
            </a:r>
            <a:endParaRPr lang="en-US" b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691372" y="4887977"/>
            <a:ext cx="4316049" cy="9194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ea typeface="+mn-lt"/>
                <a:cs typeface="+mn-lt"/>
              </a:rPr>
              <a:t>Ma-na-ma</a:t>
            </a:r>
            <a:r>
              <a:rPr lang="ru-RU" sz="2400" b="1" dirty="0">
                <a:solidFill>
                  <a:schemeClr val="tx1"/>
                </a:solidFill>
                <a:ea typeface="+mn-lt"/>
                <a:cs typeface="+mn-lt"/>
              </a:rPr>
              <a:t> - </a:t>
            </a:r>
            <a:r>
              <a:rPr lang="ru-RU" sz="2400" b="1" dirty="0" err="1">
                <a:solidFill>
                  <a:schemeClr val="tx1"/>
                </a:solidFill>
                <a:ea typeface="+mn-lt"/>
                <a:cs typeface="+mn-lt"/>
              </a:rPr>
              <a:t>przyszła</a:t>
            </a:r>
            <a:r>
              <a:rPr lang="ru-RU" sz="24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a typeface="+mn-lt"/>
                <a:cs typeface="+mn-lt"/>
              </a:rPr>
              <a:t>zima</a:t>
            </a:r>
            <a:endParaRPr lang="en-US" b="1" dirty="0" err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309884" y="4938807"/>
            <a:ext cx="4877320" cy="9194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Na-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ma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-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na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- 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niebieska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ściana</a:t>
            </a:r>
            <a:endParaRPr lang="en-US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31748" y="4933538"/>
            <a:ext cx="5174691" cy="9194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Ny-my-ny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- 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jasne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lampiony</a:t>
            </a:r>
            <a:endParaRPr lang="en-US" b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90980"/>
            <a:ext cx="4463823" cy="1328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My-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ny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-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my</a:t>
            </a:r>
            <a:r>
              <a:rPr lang="ru-RU" sz="2400" b="1">
                <a:solidFill>
                  <a:schemeClr val="tx1"/>
                </a:solidFill>
                <a:ea typeface="+mn-lt"/>
                <a:cs typeface="+mn-lt"/>
              </a:rPr>
              <a:t> - 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gotuję</a:t>
            </a:r>
            <a:r>
              <a:rPr lang="ru-RU" sz="24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dla</a:t>
            </a:r>
            <a:r>
              <a:rPr lang="ru-RU" sz="24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ru-RU" sz="2400" b="1" err="1">
                <a:solidFill>
                  <a:schemeClr val="tx1"/>
                </a:solidFill>
                <a:ea typeface="+mn-lt"/>
                <a:cs typeface="+mn-lt"/>
              </a:rPr>
              <a:t>mamy</a:t>
            </a:r>
            <a:br>
              <a:rPr lang="ru-RU" sz="2400" b="1" dirty="0">
                <a:ea typeface="+mn-lt"/>
                <a:cs typeface="+mn-lt"/>
              </a:rPr>
            </a:br>
            <a:endParaRPr lang="ru-RU" sz="2400" b="1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61" y="1022728"/>
            <a:ext cx="4082770" cy="40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CB2499-ACAF-4E0C-9B3C-49E466BFB2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7CCDE3-E992-4892-8B37-A4E09462B55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0FB63AD-BBE0-4092-A4F5-331C02B25F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Widescreen</PresentationFormat>
  <Paragraphs>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40</cp:revision>
  <dcterms:created xsi:type="dcterms:W3CDTF">2024-11-13T21:15:09Z</dcterms:created>
  <dcterms:modified xsi:type="dcterms:W3CDTF">2025-11-05T12:04:46Z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