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5.wdp"/><Relationship Id="rId20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rcRect/>
          <a:stretch>
            <a:fillRect/>
          </a:stretch>
        </p:blipFill>
        <p:spPr>
          <a:xfrm>
            <a:off x="145315" y="2956706"/>
            <a:ext cx="3739294" cy="3739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