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2D5FD-407F-4483-82D5-14906A84F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DAF29BB-273B-4A26-AAEE-46EB6CB2F9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E997FA-9F3D-4224-90CB-73CD3006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3E5EE-AC70-41A4-A823-CF158D71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812CC-DF7A-4838-A423-40EC0C29B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17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9CB71B-2D4A-49F7-9D7E-40AEDEA31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886640-BE58-4A2C-8424-D45DE0B6C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45FEF4-446B-42C0-B500-C9FBA77E0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00F9ED-F7D6-41A2-B411-247A380F3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738BE8-F097-4741-82DA-B452EF6F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151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525F3FC-916B-46B3-ABDE-41E6810A1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8FD542-37A5-490E-A543-11DA92BD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FAB6D0-0618-4F03-83D5-8A00BB67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F77B2-A3DF-40F4-AE29-9D0CEA9C3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5FC84-327F-467D-87B7-42A7325C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659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E94B0-B32F-40A4-A467-D3078DE6C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0D02BE-37CF-4BDA-BF54-6290B1D4B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46F37-A5ED-4064-89AC-BBA2E95A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CBBB3D-E9AA-4A03-982E-CD4FD55E7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EE397-79F5-4173-8784-2F8200FE9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28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9DF219-B618-4729-B0D9-315418694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1ED974-8385-4011-A783-CA430E48C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F86296-9403-4919-8671-738D1750F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6A52EE-D524-4855-A223-FE6FF11CB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E5CFCE-3A21-40C5-9746-23E5516E3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BE7C16-1FF6-4EB6-8442-84B391869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8BCC9-1BCD-4FF6-BAC9-D0366D61F5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2B6D48-7A0A-43EE-A51A-40466115C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8622D4-EA2B-430A-84F6-35060ED9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012DC2-7A40-42E5-9B15-75DF0BB35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5D2A24-7986-4ED7-84DB-20F79C2CE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694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BA312-BD11-4F86-9566-E126064D1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1167DC-DC97-45AC-AB03-46EF39ED0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F660A39-1A19-4B87-80A4-A65CA8094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707C67-523E-444C-9696-9859A0E14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D4F76-7F85-4BB9-BFE6-59B9D67C6C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DC145FF-DBA2-4987-B3DC-CF75BA8E3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4C511BB-B04C-4BF1-9F51-770D17F9C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7D0466-C2B2-4915-8B8E-CF5A306E7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4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C7BC8-7603-4975-A4C2-8B8A7920E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5B84B3C-8381-45E1-8E90-7BF37361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083752-1F4E-451F-B66F-61DBD5684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D3D82B-B411-4A95-ACC2-99F69C13F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429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52AF78E-CAC0-4EC4-9479-8F4E45799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7684DE-2D09-4BC7-B8B2-75E431E3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33851D0-3FEA-4073-A835-C6E3B4AA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536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C69490-E901-4351-A54C-1850422D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B4AD5C-3E69-4726-956A-B8DAEE49D0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BFD909-4C53-42A0-B820-0CBAEE061F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E45D4B-2108-4B71-84A3-248C062D9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3EFFE2-C2A6-4934-B42C-4AE45C070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25404D-E1A4-4858-A774-999702E19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61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7AC31D-6CC3-454F-92FF-F6502288E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A960BD-2F11-4597-A007-565BFAF2A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B1760B1-B27F-4DBF-8241-16696FFF9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FEE24E-1F53-4770-8A24-19B4083D1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5E40067-862C-4AC1-8F2C-C2F133DD6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E85B6B-A0E4-4CB9-ACB2-59C0BC427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319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AFA5A-AD0B-4F89-9B0C-4CF4981E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2ED4C7-C952-48A8-B977-A6988EE1B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08333-FB2F-49CD-BE6A-81A85A2EDD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76822-173C-4913-AFC5-1153E93EF0EC}" type="datetimeFigureOut">
              <a:rPr lang="ru-RU" smtClean="0"/>
              <a:t>06.12.2024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7295D5-BEA2-49E2-ADF4-D69C3DD797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629EB1-78F7-4F13-82E6-7D3B60ED5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324DB-AB26-49F2-8BAA-59DA507EC3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41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888E3-0E0A-4B3A-B70D-63E629731A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4"/>
            <a:ext cx="12192000" cy="691211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A3B0B79-BEDB-4514-88D0-DB93B538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841" y="5177790"/>
            <a:ext cx="897371" cy="776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45962B1-3DF6-4DAF-9C9C-43D8C8AA0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73217" y="316412"/>
            <a:ext cx="2216427" cy="221642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D65538F-C202-400B-81F6-6A676C84324C}"/>
              </a:ext>
            </a:extLst>
          </p:cNvPr>
          <p:cNvGrpSpPr/>
          <p:nvPr/>
        </p:nvGrpSpPr>
        <p:grpSpPr>
          <a:xfrm>
            <a:off x="8382135" y="1998913"/>
            <a:ext cx="3949268" cy="4543495"/>
            <a:chOff x="-85974" y="1912289"/>
            <a:chExt cx="3949268" cy="454349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5BA3C86C-1F82-4657-A42F-532FDA185D4A}"/>
                </a:ext>
              </a:extLst>
            </p:cNvPr>
            <p:cNvGrpSpPr/>
            <p:nvPr/>
          </p:nvGrpSpPr>
          <p:grpSpPr>
            <a:xfrm>
              <a:off x="-85974" y="2059031"/>
              <a:ext cx="3768203" cy="4396753"/>
              <a:chOff x="-85974" y="2059031"/>
              <a:chExt cx="3768203" cy="4396753"/>
            </a:xfrm>
          </p:grpSpPr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FDD45E29-BD07-4C20-B0B6-AD480ABC49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115" b="31115"/>
              <a:stretch/>
            </p:blipFill>
            <p:spPr>
              <a:xfrm>
                <a:off x="-85974" y="4807889"/>
                <a:ext cx="3493479" cy="1647895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18" name="Облачко с текстом: прямоугольное со скругленными углами 17">
                <a:extLst>
                  <a:ext uri="{FF2B5EF4-FFF2-40B4-BE49-F238E27FC236}">
                    <a16:creationId xmlns:a16="http://schemas.microsoft.com/office/drawing/2014/main" id="{94379483-AE3C-4E17-B975-0572A4BDA0FF}"/>
                  </a:ext>
                </a:extLst>
              </p:cNvPr>
              <p:cNvSpPr/>
              <p:nvPr/>
            </p:nvSpPr>
            <p:spPr>
              <a:xfrm>
                <a:off x="715174" y="2059031"/>
                <a:ext cx="2967055" cy="2520279"/>
              </a:xfrm>
              <a:prstGeom prst="wedgeRoundRectCallout">
                <a:avLst/>
              </a:prstGeom>
              <a:solidFill>
                <a:schemeClr val="bg1"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B0AD0DA-0EA5-4E7C-8BAD-4C174609D0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34107" y="1912289"/>
              <a:ext cx="3329187" cy="2895600"/>
            </a:xfrm>
            <a:prstGeom prst="rect">
              <a:avLst/>
            </a:prstGeom>
          </p:spPr>
        </p:pic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23EB99CC-5ADC-459E-BBBA-0747242E9A81}"/>
              </a:ext>
            </a:extLst>
          </p:cNvPr>
          <p:cNvGrpSpPr/>
          <p:nvPr/>
        </p:nvGrpSpPr>
        <p:grpSpPr>
          <a:xfrm>
            <a:off x="116810" y="2367679"/>
            <a:ext cx="3528226" cy="4477761"/>
            <a:chOff x="120778" y="2247900"/>
            <a:chExt cx="3528226" cy="4477761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AA5D9F65-7026-4235-9682-E066E9007797}"/>
                </a:ext>
              </a:extLst>
            </p:cNvPr>
            <p:cNvGrpSpPr/>
            <p:nvPr/>
          </p:nvGrpSpPr>
          <p:grpSpPr>
            <a:xfrm>
              <a:off x="120778" y="2247900"/>
              <a:ext cx="3528226" cy="4477761"/>
              <a:chOff x="120778" y="2247900"/>
              <a:chExt cx="3528226" cy="4477761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77C5AA97-932E-47F6-BB0D-2684E6251B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3004" b="51073" l="10870" r="94158">
                            <a14:foregroundMark x1="77582" y1="51502" x2="79212" y2="51788"/>
                            <a14:foregroundMark x1="79076" y1="50358" x2="79076" y2="43634"/>
                            <a14:foregroundMark x1="78940" y1="42203" x2="75543" y2="40773"/>
                            <a14:foregroundMark x1="75408" y1="41202" x2="75136" y2="46924"/>
                            <a14:foregroundMark x1="75679" y1="47067" x2="78125" y2="43491"/>
                            <a14:foregroundMark x1="78940" y1="41774" x2="80435" y2="37196"/>
                            <a14:foregroundMark x1="79620" y1="36624" x2="71603" y2="38627"/>
                            <a14:foregroundMark x1="71603" y1="38627" x2="71332" y2="39056"/>
                            <a14:foregroundMark x1="79891" y1="45494" x2="81658" y2="41774"/>
                            <a14:foregroundMark x1="85462" y1="38484" x2="88723" y2="37053"/>
                            <a14:foregroundMark x1="94701" y1="32904" x2="94701" y2="32904"/>
                            <a14:foregroundMark x1="81386" y1="47783" x2="82745" y2="43205"/>
                            <a14:foregroundMark x1="91304" y1="27611" x2="91712" y2="27468"/>
                            <a14:foregroundMark x1="68207" y1="22890" x2="68750" y2="22318"/>
                            <a14:foregroundMark x1="47418" y1="22175" x2="46332" y2="22890"/>
                            <a14:foregroundMark x1="19293" y1="50072" x2="18071" y2="41774"/>
                            <a14:foregroundMark x1="23234" y1="39485" x2="30163" y2="38627"/>
                            <a14:foregroundMark x1="26766" y1="42918" x2="21875" y2="48355"/>
                            <a14:foregroundMark x1="28125" y1="48069" x2="30842" y2="44921"/>
                            <a14:foregroundMark x1="28261" y1="44635" x2="30435" y2="42346"/>
                            <a14:foregroundMark x1="25000" y1="44635" x2="24049" y2="41917"/>
                            <a14:foregroundMark x1="12364" y1="39628" x2="12500" y2="36338"/>
                            <a14:foregroundMark x1="11685" y1="28898" x2="12772" y2="26037"/>
                            <a14:foregroundMark x1="12228" y1="29185" x2="12500" y2="25322"/>
                            <a14:foregroundMark x1="11685" y1="27897" x2="12500" y2="24893"/>
                            <a14:foregroundMark x1="54076" y1="3147" x2="56658" y2="3433"/>
                            <a14:foregroundMark x1="15217" y1="42918" x2="18071" y2="34478"/>
                            <a14:foregroundMark x1="20788" y1="38054" x2="27174" y2="35336"/>
                            <a14:foregroundMark x1="10870" y1="36910" x2="10870" y2="34764"/>
                            <a14:foregroundMark x1="31114" y1="46066" x2="24728" y2="48498"/>
                            <a14:foregroundMark x1="70245" y1="44206" x2="69429" y2="35336"/>
                            <a14:foregroundMark x1="18614" y1="39771" x2="20380" y2="3748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36" b="45724"/>
              <a:stretch/>
            </p:blipFill>
            <p:spPr>
              <a:xfrm flipH="1">
                <a:off x="120778" y="5213774"/>
                <a:ext cx="2893258" cy="1511887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sp>
            <p:nvSpPr>
              <p:cNvPr id="6" name="Облачко с текстом: прямоугольное со скругленными углами 5">
                <a:extLst>
                  <a:ext uri="{FF2B5EF4-FFF2-40B4-BE49-F238E27FC236}">
                    <a16:creationId xmlns:a16="http://schemas.microsoft.com/office/drawing/2014/main" id="{BB62308A-9ED7-48E9-9EE9-D9BE6731FFAA}"/>
                  </a:ext>
                </a:extLst>
              </p:cNvPr>
              <p:cNvSpPr/>
              <p:nvPr/>
            </p:nvSpPr>
            <p:spPr>
              <a:xfrm>
                <a:off x="462692" y="2247900"/>
                <a:ext cx="3186312" cy="2520279"/>
              </a:xfrm>
              <a:prstGeom prst="wedgeRoundRectCallout">
                <a:avLst/>
              </a:prstGeom>
              <a:solidFill>
                <a:schemeClr val="bg1">
                  <a:alpha val="92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FFAC8F7-1DAA-4E05-86C4-3C2F9B240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778" y="2404223"/>
              <a:ext cx="2401090" cy="240109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F9FFD55-D9A7-4CE3-B356-0DCB28F250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754096" flipH="1">
              <a:off x="2440590" y="2420229"/>
              <a:ext cx="685498" cy="21430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883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0.6944 0.01134 " pathEditMode="relative" rAng="0" ptsTypes="AA">
                                      <p:cBhvr>
                                        <p:cTn id="10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14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44444E-6 L -0.68047 -0.025 " pathEditMode="relative" rAng="0" ptsTypes="AA">
                                      <p:cBhvr>
                                        <p:cTn id="23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89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2024-12-01T15:31:37Z</dcterms:created>
  <dcterms:modified xsi:type="dcterms:W3CDTF">2024-12-05T23:42:19Z</dcterms:modified>
</cp:coreProperties>
</file>