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FFB47-946E-4F57-A1BE-1DC590D6FFD0}" v="16" dt="2025-10-14T18:32:35.018"/>
    <p1510:client id="{7A8A1697-DCE6-0A9C-BF32-5F1FC0AF8AD4}" v="60" dt="2025-10-14T18:30:26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7A8A1697-DCE6-0A9C-BF32-5F1FC0AF8AD4}"/>
    <pc:docChg chg="modSld">
      <pc:chgData name="syta.marianna" userId="S::syta.marianna_gmail.com#ext#@slideedu.onmicrosoft.com::df3fcb8e-702e-40fc-ad48-093d0405acb5" providerId="AD" clId="Web-{7A8A1697-DCE6-0A9C-BF32-5F1FC0AF8AD4}" dt="2025-10-14T18:30:26.658" v="55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7A8A1697-DCE6-0A9C-BF32-5F1FC0AF8AD4}" dt="2025-10-14T18:30:26.658" v="55" actId="1076"/>
        <pc:sldMkLst>
          <pc:docMk/>
          <pc:sldMk cId="2826232947" sldId="256"/>
        </pc:sldMkLst>
        <pc:spChg chg="mod">
          <ac:chgData name="syta.marianna" userId="S::syta.marianna_gmail.com#ext#@slideedu.onmicrosoft.com::df3fcb8e-702e-40fc-ad48-093d0405acb5" providerId="AD" clId="Web-{7A8A1697-DCE6-0A9C-BF32-5F1FC0AF8AD4}" dt="2025-10-14T18:28:12.523" v="26" actId="14100"/>
          <ac:spMkLst>
            <pc:docMk/>
            <pc:sldMk cId="2826232947" sldId="256"/>
            <ac:spMk id="57" creationId="{F3E071CA-EA58-0FCE-68D6-9EC1DA0DD43B}"/>
          </ac:spMkLst>
        </pc:spChg>
        <pc:grpChg chg="mod">
          <ac:chgData name="syta.marianna" userId="S::syta.marianna_gmail.com#ext#@slideedu.onmicrosoft.com::df3fcb8e-702e-40fc-ad48-093d0405acb5" providerId="AD" clId="Web-{7A8A1697-DCE6-0A9C-BF32-5F1FC0AF8AD4}" dt="2025-10-14T18:30:16.158" v="52" actId="1076"/>
          <ac:grpSpMkLst>
            <pc:docMk/>
            <pc:sldMk cId="2826232947" sldId="256"/>
            <ac:grpSpMk id="60" creationId="{92CC21B0-A1DA-310C-017C-DA1D4AF19877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08.934" v="36" actId="1076"/>
          <ac:grpSpMkLst>
            <pc:docMk/>
            <pc:sldMk cId="2826232947" sldId="256"/>
            <ac:grpSpMk id="64" creationId="{1957645B-A5B4-F953-B7B7-202C4227FB35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15.169" v="38" actId="1076"/>
          <ac:grpSpMkLst>
            <pc:docMk/>
            <pc:sldMk cId="2826232947" sldId="256"/>
            <ac:grpSpMk id="68" creationId="{A27C7D3A-68CB-444E-AEF9-F4E7295896B5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20.029" v="39" actId="1076"/>
          <ac:grpSpMkLst>
            <pc:docMk/>
            <pc:sldMk cId="2826232947" sldId="256"/>
            <ac:grpSpMk id="76" creationId="{57BCA2AD-3D59-8597-E7EB-58E7D29B6313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25.982" v="40" actId="1076"/>
          <ac:grpSpMkLst>
            <pc:docMk/>
            <pc:sldMk cId="2826232947" sldId="256"/>
            <ac:grpSpMk id="80" creationId="{44400F34-98C9-64A4-3BCB-24AAC26A7D65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30:18.892" v="53" actId="1076"/>
          <ac:grpSpMkLst>
            <pc:docMk/>
            <pc:sldMk cId="2826232947" sldId="256"/>
            <ac:grpSpMk id="84" creationId="{AB069BF3-BF1B-B51E-AEFC-338B664DB752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37.374" v="42" actId="1076"/>
          <ac:grpSpMkLst>
            <pc:docMk/>
            <pc:sldMk cId="2826232947" sldId="256"/>
            <ac:grpSpMk id="87" creationId="{88E02E81-EFB4-F14D-E35D-76A5E14C4001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41.999" v="43" actId="1076"/>
          <ac:grpSpMkLst>
            <pc:docMk/>
            <pc:sldMk cId="2826232947" sldId="256"/>
            <ac:grpSpMk id="91" creationId="{5A23DF86-8DD8-E066-F828-B5C8308C6546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46.374" v="45" actId="1076"/>
          <ac:grpSpMkLst>
            <pc:docMk/>
            <pc:sldMk cId="2826232947" sldId="256"/>
            <ac:grpSpMk id="96" creationId="{BFB88C1C-313C-3C8D-CA34-2C14F68010F3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50.187" v="46" actId="1076"/>
          <ac:grpSpMkLst>
            <pc:docMk/>
            <pc:sldMk cId="2826232947" sldId="256"/>
            <ac:grpSpMk id="101" creationId="{F99B984D-E84C-85C2-3420-D1003861E339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30:22.533" v="54" actId="1076"/>
          <ac:grpSpMkLst>
            <pc:docMk/>
            <pc:sldMk cId="2826232947" sldId="256"/>
            <ac:grpSpMk id="105" creationId="{6F067E43-96AA-3B30-B726-E4AB1F07DE0D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9:58.235" v="48" actId="1076"/>
          <ac:grpSpMkLst>
            <pc:docMk/>
            <pc:sldMk cId="2826232947" sldId="256"/>
            <ac:grpSpMk id="109" creationId="{6D8735F2-0F2B-8CB4-2002-67E115D12DD5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28:38.088" v="34" actId="1076"/>
          <ac:grpSpMkLst>
            <pc:docMk/>
            <pc:sldMk cId="2826232947" sldId="256"/>
            <ac:grpSpMk id="112" creationId="{266E9A3F-162A-5E98-CF7C-1915B5A98789}"/>
          </ac:grpSpMkLst>
        </pc:grpChg>
        <pc:grpChg chg="mod">
          <ac:chgData name="syta.marianna" userId="S::syta.marianna_gmail.com#ext#@slideedu.onmicrosoft.com::df3fcb8e-702e-40fc-ad48-093d0405acb5" providerId="AD" clId="Web-{7A8A1697-DCE6-0A9C-BF32-5F1FC0AF8AD4}" dt="2025-10-14T18:30:02.657" v="49" actId="1076"/>
          <ac:grpSpMkLst>
            <pc:docMk/>
            <pc:sldMk cId="2826232947" sldId="256"/>
            <ac:grpSpMk id="113" creationId="{42467573-47A7-365B-83A7-B30B0AFD306E}"/>
          </ac:grpSpMkLst>
        </pc:grpChg>
        <pc:picChg chg="mod">
          <ac:chgData name="syta.marianna" userId="S::syta.marianna_gmail.com#ext#@slideedu.onmicrosoft.com::df3fcb8e-702e-40fc-ad48-093d0405acb5" providerId="AD" clId="Web-{7A8A1697-DCE6-0A9C-BF32-5F1FC0AF8AD4}" dt="2025-10-14T18:30:26.658" v="55" actId="1076"/>
          <ac:picMkLst>
            <pc:docMk/>
            <pc:sldMk cId="2826232947" sldId="256"/>
            <ac:picMk id="13" creationId="{8DE14D9B-EB17-630B-4B59-AAB13719E110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2E7FFB47-946E-4F57-A1BE-1DC590D6FFD0}"/>
    <pc:docChg chg="modSld">
      <pc:chgData name="syta.marianna" userId="S::syta.marianna_gmail.com#ext#@slideedu.onmicrosoft.com::df3fcb8e-702e-40fc-ad48-093d0405acb5" providerId="AD" clId="Web-{2E7FFB47-946E-4F57-A1BE-1DC590D6FFD0}" dt="2025-10-14T18:32:35.018" v="15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2E7FFB47-946E-4F57-A1BE-1DC590D6FFD0}" dt="2025-10-14T18:32:35.018" v="15" actId="1076"/>
        <pc:sldMkLst>
          <pc:docMk/>
          <pc:sldMk cId="2826232947" sldId="256"/>
        </pc:sldMkLst>
        <pc:grpChg chg="mod">
          <ac:chgData name="syta.marianna" userId="S::syta.marianna_gmail.com#ext#@slideedu.onmicrosoft.com::df3fcb8e-702e-40fc-ad48-093d0405acb5" providerId="AD" clId="Web-{2E7FFB47-946E-4F57-A1BE-1DC590D6FFD0}" dt="2025-10-14T18:31:46.639" v="8" actId="1076"/>
          <ac:grpSpMkLst>
            <pc:docMk/>
            <pc:sldMk cId="2826232947" sldId="256"/>
            <ac:grpSpMk id="84" creationId="{AB069BF3-BF1B-B51E-AEFC-338B664DB752}"/>
          </ac:grpSpMkLst>
        </pc:grpChg>
        <pc:grpChg chg="mod">
          <ac:chgData name="syta.marianna" userId="S::syta.marianna_gmail.com#ext#@slideedu.onmicrosoft.com::df3fcb8e-702e-40fc-ad48-093d0405acb5" providerId="AD" clId="Web-{2E7FFB47-946E-4F57-A1BE-1DC590D6FFD0}" dt="2025-10-14T18:32:05.298" v="10" actId="1076"/>
          <ac:grpSpMkLst>
            <pc:docMk/>
            <pc:sldMk cId="2826232947" sldId="256"/>
            <ac:grpSpMk id="101" creationId="{F99B984D-E84C-85C2-3420-D1003861E339}"/>
          </ac:grpSpMkLst>
        </pc:grpChg>
        <pc:grpChg chg="mod">
          <ac:chgData name="syta.marianna" userId="S::syta.marianna_gmail.com#ext#@slideedu.onmicrosoft.com::df3fcb8e-702e-40fc-ad48-093d0405acb5" providerId="AD" clId="Web-{2E7FFB47-946E-4F57-A1BE-1DC590D6FFD0}" dt="2025-10-14T18:32:14.751" v="11" actId="1076"/>
          <ac:grpSpMkLst>
            <pc:docMk/>
            <pc:sldMk cId="2826232947" sldId="256"/>
            <ac:grpSpMk id="105" creationId="{6F067E43-96AA-3B30-B726-E4AB1F07DE0D}"/>
          </ac:grpSpMkLst>
        </pc:grpChg>
        <pc:grpChg chg="mod">
          <ac:chgData name="syta.marianna" userId="S::syta.marianna_gmail.com#ext#@slideedu.onmicrosoft.com::df3fcb8e-702e-40fc-ad48-093d0405acb5" providerId="AD" clId="Web-{2E7FFB47-946E-4F57-A1BE-1DC590D6FFD0}" dt="2025-10-14T18:32:34.659" v="14" actId="1076"/>
          <ac:grpSpMkLst>
            <pc:docMk/>
            <pc:sldMk cId="2826232947" sldId="256"/>
            <ac:grpSpMk id="113" creationId="{42467573-47A7-365B-83A7-B30B0AFD306E}"/>
          </ac:grpSpMkLst>
        </pc:grpChg>
        <pc:picChg chg="mod">
          <ac:chgData name="syta.marianna" userId="S::syta.marianna_gmail.com#ext#@slideedu.onmicrosoft.com::df3fcb8e-702e-40fc-ad48-093d0405acb5" providerId="AD" clId="Web-{2E7FFB47-946E-4F57-A1BE-1DC590D6FFD0}" dt="2025-10-14T18:32:35.018" v="15" actId="1076"/>
          <ac:picMkLst>
            <pc:docMk/>
            <pc:sldMk cId="2826232947" sldId="256"/>
            <ac:picMk id="13" creationId="{8DE14D9B-EB17-630B-4B59-AAB13719E1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10/14/2025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sv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sv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22491-2917-88EA-B549-B93B080FB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901281" y="4495216"/>
              <a:ext cx="949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Ніч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224027" y="920591"/>
            <a:ext cx="3226618" cy="3972608"/>
            <a:chOff x="1193581" y="1245371"/>
            <a:chExt cx="3226618" cy="3972608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70836" y="4510093"/>
              <a:ext cx="2054895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Світло</a:t>
              </a:r>
              <a:endParaRPr lang="ru-RU" sz="400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789852" y="1212714"/>
            <a:ext cx="3226618" cy="3981240"/>
            <a:chOff x="4860219" y="1245371"/>
            <a:chExt cx="3226618" cy="3981240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634426" y="4518725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49316" y="1022345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18982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52341" y="785881"/>
            <a:ext cx="3526406" cy="4859405"/>
            <a:chOff x="4615307" y="1015810"/>
            <a:chExt cx="3526406" cy="4859405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17192" y="4551776"/>
              <a:ext cx="18549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Смуток</a:t>
              </a:r>
              <a:b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(Сум)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131327" y="1129415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659933" y="1160695"/>
            <a:ext cx="3369586" cy="4011411"/>
            <a:chOff x="4741152" y="1228166"/>
            <a:chExt cx="3369586" cy="4011411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710044" y="453169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69325" y="1002955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6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Спека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935" y="994131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36622" y="1081548"/>
            <a:ext cx="3090262" cy="4098442"/>
            <a:chOff x="4920208" y="1150383"/>
            <a:chExt cx="3090262" cy="40984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489205" y="4540939"/>
              <a:ext cx="18277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Брехня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161446" y="1196938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825190" y="475809"/>
            <a:ext cx="3906020" cy="4654930"/>
            <a:chOff x="973948" y="564607"/>
            <a:chExt cx="3906020" cy="465493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512084" y="4511651"/>
              <a:ext cx="2831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Працювати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688225" y="1193576"/>
            <a:ext cx="3299981" cy="3974535"/>
            <a:chOff x="4743821" y="1245002"/>
            <a:chExt cx="3299981" cy="3974535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4954495" y="4511651"/>
              <a:ext cx="30893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Відпочивати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98409" y="1029590"/>
            <a:ext cx="3790118" cy="4157899"/>
            <a:chOff x="923759" y="1075006"/>
            <a:chExt cx="3790118" cy="415789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665548" y="4525019"/>
              <a:ext cx="21259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Вітатися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5136919" y="1101741"/>
            <a:ext cx="3299508" cy="4080634"/>
            <a:chOff x="5082726" y="1152271"/>
            <a:chExt cx="3299508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5082726" y="4525019"/>
              <a:ext cx="2853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89403" y="1158144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713302" y="4521264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Сварити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90768" y="1198199"/>
            <a:ext cx="3296821" cy="3958766"/>
            <a:chOff x="4921493" y="1270384"/>
            <a:chExt cx="3296821" cy="3958766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431" y="4521264"/>
              <a:ext cx="20714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67018" y="1043321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900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Мовчати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900505" y="1056772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301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854219" y="771340"/>
            <a:ext cx="3692647" cy="4398481"/>
            <a:chOff x="971508" y="890627"/>
            <a:chExt cx="3692647" cy="4398481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410962" y="4581222"/>
              <a:ext cx="3013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Запалювати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90370" y="685685"/>
            <a:ext cx="3692647" cy="4457835"/>
            <a:chOff x="4423552" y="840770"/>
            <a:chExt cx="3692647" cy="4457835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34846" y="4590719"/>
              <a:ext cx="1710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Гасити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885210" y="566660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Засинати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06514" y="918383"/>
            <a:ext cx="3737672" cy="4236158"/>
            <a:chOff x="4381562" y="1047381"/>
            <a:chExt cx="3737672" cy="4236158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845636" y="4575653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Прокидатися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147864" y="113078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Дозволяти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598774" y="763442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940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Забороняти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830241" y="685118"/>
            <a:ext cx="3986833" cy="4415153"/>
            <a:chOff x="771030" y="888866"/>
            <a:chExt cx="3986833" cy="4415153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358653" y="4596133"/>
              <a:ext cx="2959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Допомагати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468033" y="730023"/>
            <a:ext cx="3986833" cy="4446640"/>
            <a:chOff x="4326997" y="851945"/>
            <a:chExt cx="3986833" cy="4446640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188083" y="4590699"/>
              <a:ext cx="2428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Заважати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6914" y="1913108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85843" y="1099285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5EDBA6-582D-4A4D-A634-0C717EE927D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A2DA00E-614C-4350-9B17-0924D10B87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0B478A-1659-480D-8F9C-30C0C97295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32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43</cp:revision>
  <dcterms:created xsi:type="dcterms:W3CDTF">2025-02-18T10:31:46Z</dcterms:created>
  <dcterms:modified xsi:type="dcterms:W3CDTF">2025-10-14T18:32:35Z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