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2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4451" y="587249"/>
            <a:ext cx="8191849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51" y="3288723"/>
            <a:ext cx="3312398" cy="331239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мультфильм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" y="3180290"/>
            <a:ext cx="2910263" cy="300120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рисунок, смайли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1" y="4289233"/>
            <a:ext cx="1638390" cy="163839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1" y="780590"/>
            <a:ext cx="1708173" cy="1708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96" y="2653319"/>
            <a:ext cx="1295394" cy="1295394"/>
          </a:xfrm>
          <a:prstGeom prst="rect">
            <a:avLst/>
          </a:prstGeom>
        </p:spPr>
      </p:pic>
      <p:pic>
        <p:nvPicPr>
          <p:cNvPr id="18" name="Рисунок 17" descr="C:\Users\yanag\OneDrive\Робочий стіл\yanochka2.0_chili_pepper_Simple_2D_vector_image_with_minimal_sh_890ed9a2-5bec-4feb-b4d2-1ed6309a399c.pngyanochka2.0_chili_pepper_Simple_2D_vector_image_with_minimal_sh_890ed9a2-5bec-4feb-b4d2-1ed6309a399c"/>
          <p:cNvPicPr>
            <a:picLocks noChangeAspect="1"/>
          </p:cNvPicPr>
          <p:nvPr/>
        </p:nvPicPr>
        <p:blipFill>
          <a:blip r:embed="rId9"/>
          <a:srcRect l="872" r="872"/>
          <a:stretch>
            <a:fillRect/>
          </a:stretch>
        </p:blipFill>
        <p:spPr>
          <a:xfrm>
            <a:off x="7127691" y="703588"/>
            <a:ext cx="1560450" cy="15879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олик, Кролики и зайцы, мультфильм, домашний кролик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94" y="2291542"/>
            <a:ext cx="1645337" cy="16453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6" y="4324007"/>
            <a:ext cx="1647312" cy="164731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523900" y="1214488"/>
            <a:ext cx="4689660" cy="572975"/>
            <a:chOff x="533357" y="1164536"/>
            <a:chExt cx="4689660" cy="572975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0336" y="1188891"/>
              <a:ext cx="46017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Глубокий, сырой, каменный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6" name="Рисунок 55" descr="Изображение выглядит как ваза, искусство, керамика, керамическая посуда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48" y="4149207"/>
            <a:ext cx="1993510" cy="21303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3" y="2347149"/>
            <a:ext cx="1220175" cy="122017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93">
            <a:off x="3898679" y="2710586"/>
            <a:ext cx="1563315" cy="156331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астение, лепесток, Цветонож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727">
            <a:off x="3257203" y="3236463"/>
            <a:ext cx="1497707" cy="149770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астение, цветок, лепесток, увулярия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079">
            <a:off x="3768496" y="3504697"/>
            <a:ext cx="1546041" cy="154604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юльпан, цветок, рисун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685">
            <a:off x="2229747" y="2403325"/>
            <a:ext cx="1867528" cy="1867528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133">
            <a:off x="2687683" y="3175256"/>
            <a:ext cx="1500874" cy="1523245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ваза, искусство, керамика, керамическая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/>
          <a:stretch>
            <a:fillRect/>
          </a:stretch>
        </p:blipFill>
        <p:spPr>
          <a:xfrm>
            <a:off x="2960835" y="4367664"/>
            <a:ext cx="1993510" cy="1920398"/>
          </a:xfrm>
          <a:prstGeom prst="ellipse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520306" y="1200364"/>
            <a:ext cx="4689660" cy="572975"/>
            <a:chOff x="533357" y="1164536"/>
            <a:chExt cx="4689660" cy="572975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1340" y="1225728"/>
              <a:ext cx="443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Свежий, длинный, пупырчатый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23900" y="1205777"/>
            <a:ext cx="4822374" cy="572975"/>
            <a:chOff x="533357" y="1164536"/>
            <a:chExt cx="4822374" cy="572975"/>
          </a:xfrm>
        </p:grpSpPr>
        <p:sp>
          <p:nvSpPr>
            <p:cNvPr id="63" name="Прямоугольник: скругленные углы 62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7424" y="1208389"/>
              <a:ext cx="4818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Пернатый, пискливый, голодный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16866" y="1204139"/>
            <a:ext cx="4689660" cy="572975"/>
            <a:chOff x="533357" y="1164536"/>
            <a:chExt cx="4689660" cy="572975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5164" y="1216274"/>
              <a:ext cx="4583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Сладкий, малиновый, сахарный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500635" y="1210255"/>
            <a:ext cx="4751429" cy="572975"/>
            <a:chOff x="515156" y="1164536"/>
            <a:chExt cx="4751429" cy="572975"/>
          </a:xfrm>
        </p:grpSpPr>
        <p:sp>
          <p:nvSpPr>
            <p:cNvPr id="69" name="Прямоугольник: скругленные углы 68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5156" y="1215304"/>
              <a:ext cx="4751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Быстрый, трусливый, длинноухий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11802" y="1201682"/>
            <a:ext cx="4689660" cy="572975"/>
            <a:chOff x="533357" y="1164536"/>
            <a:chExt cx="4689660" cy="572975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21576" y="1223137"/>
              <a:ext cx="414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Острый, стручковый, жгучий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204446" y="1056106"/>
            <a:ext cx="5342785" cy="5438192"/>
            <a:chOff x="11546435" y="-493270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6435" y="-493270"/>
              <a:ext cx="5342785" cy="5438192"/>
            </a:xfrm>
            <a:prstGeom prst="rect">
              <a:avLst/>
            </a:prstGeom>
          </p:spPr>
        </p:pic>
        <p:grpSp>
          <p:nvGrpSpPr>
            <p:cNvPr id="82" name="Группа 81"/>
            <p:cNvGrpSpPr/>
            <p:nvPr/>
          </p:nvGrpSpPr>
          <p:grpSpPr>
            <a:xfrm>
              <a:off x="13403235" y="675813"/>
              <a:ext cx="1486940" cy="1812950"/>
              <a:chOff x="6664864" y="2917087"/>
              <a:chExt cx="3232247" cy="3940913"/>
            </a:xfrm>
          </p:grpSpPr>
          <p:pic>
            <p:nvPicPr>
              <p:cNvPr id="74" name="Рисунок 73" descr="Изображение выглядит как ваза, искусство, керамика, керамическая посу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1865" y="4719145"/>
                <a:ext cx="1993510" cy="2130370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цветок, рисунок, лепесток, Садовые роз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2410" y="2917087"/>
                <a:ext cx="1220175" cy="1220175"/>
              </a:xfrm>
              <a:prstGeom prst="rect">
                <a:avLst/>
              </a:prstGeom>
            </p:spPr>
          </p:pic>
          <p:pic>
            <p:nvPicPr>
              <p:cNvPr id="76" name="Рисунок 75" descr="Изображение выглядит как цветок, рисунок, зарисовка, растени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0093">
                <a:off x="8333796" y="3280524"/>
                <a:ext cx="1563315" cy="1563315"/>
              </a:xfrm>
              <a:prstGeom prst="rect">
                <a:avLst/>
              </a:prstGeom>
            </p:spPr>
          </p:pic>
          <p:pic>
            <p:nvPicPr>
              <p:cNvPr id="77" name="Рисунок 76" descr="Изображение выглядит как цветок, растение, лепесток, Цветонож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92727">
                <a:off x="7692320" y="3806401"/>
                <a:ext cx="1497707" cy="1497707"/>
              </a:xfrm>
              <a:prstGeom prst="rect">
                <a:avLst/>
              </a:prstGeom>
            </p:spPr>
          </p:pic>
          <p:pic>
            <p:nvPicPr>
              <p:cNvPr id="78" name="Рисунок 77" descr="Изображение выглядит как растение, цветок, лепесток, увуляр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62079">
                <a:off x="8203613" y="4074635"/>
                <a:ext cx="1546041" cy="1546041"/>
              </a:xfrm>
              <a:prstGeom prst="rect">
                <a:avLst/>
              </a:prstGeom>
            </p:spPr>
          </p:pic>
          <p:pic>
            <p:nvPicPr>
              <p:cNvPr id="79" name="Рисунок 78" descr="Изображение выглядит как тюльпан, цветок, рисунок, растени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62685">
                <a:off x="6664864" y="2973263"/>
                <a:ext cx="1867528" cy="1867528"/>
              </a:xfrm>
              <a:prstGeom prst="rect">
                <a:avLst/>
              </a:prstGeom>
            </p:spPr>
          </p:pic>
          <p:pic>
            <p:nvPicPr>
              <p:cNvPr id="80" name="Рисунок 79" descr="Изображение выглядит как цветок, растение, Нивяник обыкновенный, лепесто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6133">
                <a:off x="7122800" y="3745194"/>
                <a:ext cx="1500874" cy="1523245"/>
              </a:xfrm>
              <a:prstGeom prst="rect">
                <a:avLst/>
              </a:prstGeom>
            </p:spPr>
          </p:pic>
          <p:pic>
            <p:nvPicPr>
              <p:cNvPr id="81" name="Рисунок 80" descr="Изображение выглядит как ваза, искусство, керамика, керамическая посуда&#10;&#10;Автоматически созданное описание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56"/>
              <a:stretch>
                <a:fillRect/>
              </a:stretch>
            </p:blipFill>
            <p:spPr>
              <a:xfrm>
                <a:off x="7395952" y="4937602"/>
                <a:ext cx="1993510" cy="1920398"/>
              </a:xfrm>
              <a:prstGeom prst="ellipse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913002-C187-4D95-8E91-FA4B2BD55E03}"/>
</file>

<file path=customXml/itemProps2.xml><?xml version="1.0" encoding="utf-8"?>
<ds:datastoreItem xmlns:ds="http://schemas.openxmlformats.org/officeDocument/2006/customXml" ds:itemID="{8BFEBDD2-BE02-487F-8442-C16370F427AD}"/>
</file>

<file path=customXml/itemProps3.xml><?xml version="1.0" encoding="utf-8"?>
<ds:datastoreItem xmlns:ds="http://schemas.openxmlformats.org/officeDocument/2006/customXml" ds:itemID="{7957F98A-A0CB-43F2-8679-57213E61989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WPS Presentation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27</cp:revision>
  <dcterms:created xsi:type="dcterms:W3CDTF">2024-07-21T13:02:00Z</dcterms:created>
  <dcterms:modified xsi:type="dcterms:W3CDTF">2025-02-19T14:17:21Z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00589B1C73CB463899B63558D93A4D3D_12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