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7E8AA-1BBE-ECC9-8568-DCD3992D0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173D5C-B0BA-30D1-41E5-EA4B474B8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B5557D-E402-4A0C-9995-25EBC4B4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ABAB7D-3929-93EF-573D-28CAC14E9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91728E-5CBC-D2A9-43E9-9C2AD668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300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4C47A-C131-9363-322D-378309382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5BBB96-E929-2896-16B4-C61B7B54B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565634-1619-F869-02D3-49824BBA2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0560D0-B5E7-F108-83FC-17A41C516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C041E-1508-D29A-0482-A98AA03E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4944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57931DD-9C1D-837E-02CF-C40D32797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F61BF9-58D8-3E49-426C-63B12F07E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356F84-EADE-6E7F-0B6D-EBEDE875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3A5EA8-D9ED-30D7-0552-B359ABAB2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D4A9BA-3A78-B7DE-9D58-8227F6D47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3221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8BEE42-1BB5-E030-51CE-1A5AD2CDE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BE0D3E-B099-1AD7-FFB2-D8FD24633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7BF33E-F2A0-193D-B73F-D8149B41E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6C138F-B770-971E-FCF3-3562F9D4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5719A9-91FD-52E2-28FE-843FD7A9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1528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AC02B9-BA49-CAD9-3A63-D5836F4DB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8EDECE-1C28-AA49-5B48-D1BE95C0D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6F4E21-A1B3-FCFB-F8E0-CA71A93C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6DCF5D-40F1-095D-39B9-1972DFA28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CCA570-86B5-5D7B-7462-7F79C62F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7530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93351-AA81-76C3-1B1B-D19ACBA11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431E6F-BB43-3740-E028-7B8ECAA4D2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E0F552-BD5B-863C-A2BD-BEBF7B46B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2D36C5-445B-555A-7209-39CB927F4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7AB799-557E-E230-0E60-0989800A6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2E9C2C-19DB-8813-7297-8B2EB8724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3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BB24C-8F7C-CA8B-E370-6A649CB24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19FF07-89B6-BC8C-2842-7B71E0525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0DD3BAA-F87F-17D3-361D-AB0C9ADF7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82E8BFF-C294-E3C2-2C1A-26A1AE087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5F60448-CF01-92C5-502F-FF71AB1EC1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BF475E5-9B17-33B3-3BDB-A58E01BA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4843395-5DD9-0404-E533-5ED1822C9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9B1D33-F997-2574-92DE-D5B3D6FC3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3077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A6BD8F-B11D-DC71-8886-305EB698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455638-3924-F8D2-C84A-74D534E5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E9EC34E-5706-8361-FA5D-0685CBA2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CBB80EB-336E-E01B-BDA6-E5AB91FDD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4891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CC0BB54-84E1-9160-8ACC-1268C3249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8FE7C27-6950-15DB-5A20-C96E67BAA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5533FC-D443-09F3-35CC-DC2B1E8D4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2688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1A9B0-3305-96BA-41BD-8BE85A70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AE023-152B-77E3-1376-F94CDB969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2B949E-6384-71A0-9145-4D758D823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512365-5D99-5053-8605-1DE0A3EB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E9F523-0CDF-A2B6-13DF-18BE0BEC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B8CE6C-3201-E3FF-8FAF-B000A449F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590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FE8F4F-7C35-8B38-BC32-F6D18F80E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991DCD-76E1-B623-5146-979EAF892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626E35-5367-24B1-DEA8-E4F54FB88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DE81C2-A104-ED52-D65D-402D18182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677BE4-E3F7-84D3-7CEA-38E63925D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6B78C5-832B-C4C8-2EC0-4141E452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222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104A1-B9B1-4F49-CB2C-E526CE056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E71167-4745-E2A2-3BEF-601E22105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D3FCEA-3E05-4E67-B7F0-8E7BAA1923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D45A4A-38A9-BF4C-A4AD-EB7DAB3D1F3D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2CB59B-830D-4598-36EA-9D3833DB4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A05183-EB55-D1FD-06E8-2E58D4917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7AC09-7BA5-BB43-AF11-3A00EE9DECE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421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jX5MUHjSIo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Капитан Краб: &quot;Суперзарядка&quot; Разминка для детей">
            <a:hlinkClick r:id="" action="ppaction://media"/>
            <a:extLst>
              <a:ext uri="{FF2B5EF4-FFF2-40B4-BE49-F238E27FC236}">
                <a16:creationId xmlns:a16="http://schemas.microsoft.com/office/drawing/2014/main" id="{CD046FBD-AEBE-4D80-27E3-76E601EC96F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3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2024-09-14T05:36:25Z</dcterms:created>
  <dcterms:modified xsi:type="dcterms:W3CDTF">2024-09-14T05:37:24Z</dcterms:modified>
</cp:coreProperties>
</file>