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microsoft.com/office/2007/relationships/hdphoto" Target="../media/hdphoto5.wdp"/><Relationship Id="rId3" Type="http://schemas.openxmlformats.org/officeDocument/2006/relationships/tags" Target="../tags/tag1.xml"/><Relationship Id="rId21" Type="http://schemas.openxmlformats.org/officeDocument/2006/relationships/image" Target="../media/image14.png"/><Relationship Id="rId34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microsoft.com/office/2007/relationships/hdphoto" Target="../media/hdphoto4.wdp"/><Relationship Id="rId32" Type="http://schemas.microsoft.com/office/2007/relationships/hdphoto" Target="../media/hdphoto8.wdp"/><Relationship Id="rId5" Type="http://schemas.openxmlformats.org/officeDocument/2006/relationships/image" Target="../media/image1.jpeg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28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7.wdp"/><Relationship Id="rId35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687061" y="3475538"/>
            <a:ext cx="2502903" cy="250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