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890446" y="3354428"/>
            <a:ext cx="3227742" cy="322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