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Красочность, Сирень, размытие, пастельный&#10;&#10;Автоматически созданное описание">
            <a:extLst>
              <a:ext uri="{FF2B5EF4-FFF2-40B4-BE49-F238E27FC236}">
                <a16:creationId xmlns:a16="http://schemas.microsoft.com/office/drawing/2014/main" id="{AB243CF2-8E59-18E3-EA8E-3539C742F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64" y="-24126"/>
            <a:ext cx="12204463" cy="69023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  <a:effectLst>
            <a:glow rad="372631">
              <a:schemeClr val="bg1">
                <a:alpha val="83910"/>
              </a:schemeClr>
            </a:glo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525C06-2661-1B2D-B150-6FA3DF1ED4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932" y="2974408"/>
            <a:ext cx="3251267" cy="3251267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45" y="-24126"/>
            <a:ext cx="1082123" cy="1082123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680766" y="3027932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657523" y="2074141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790617" y="3382635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2535" y="1627671"/>
            <a:ext cx="3730092" cy="380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8000"/>
                            </p:stCondLst>
                            <p:childTnLst>
                              <p:par>
                                <p:cTn id="1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8000"/>
                            </p:stCondLst>
                            <p:childTnLst>
                              <p:par>
                                <p:cTn id="14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4000"/>
                            </p:stCondLst>
                            <p:childTnLst>
                              <p:par>
                                <p:cTn id="2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4000"/>
                            </p:stCondLst>
                            <p:childTnLst>
                              <p:par>
                                <p:cTn id="20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8000"/>
                            </p:stCondLst>
                            <p:childTnLst>
                              <p:par>
                                <p:cTn id="2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8000"/>
                            </p:stCondLst>
                            <p:childTnLst>
                              <p:par>
                                <p:cTn id="2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4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2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28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2000"/>
                            </p:stCondLst>
                            <p:childTnLst>
                              <p:par>
                                <p:cTn id="2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2000"/>
                            </p:stCondLst>
                            <p:childTnLst>
                              <p:par>
                                <p:cTn id="2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29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4000"/>
                            </p:stCondLst>
                            <p:childTnLst>
                              <p:par>
                                <p:cTn id="3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4000"/>
                            </p:stCondLst>
                            <p:childTnLst>
                              <p:par>
                                <p:cTn id="30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6000"/>
                            </p:stCondLst>
                            <p:childTnLst>
                              <p:par>
                                <p:cTn id="3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6000"/>
                            </p:stCondLst>
                            <p:childTnLst>
                              <p:par>
                                <p:cTn id="3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8000"/>
                            </p:stCondLst>
                            <p:childTnLst>
                              <p:par>
                                <p:cTn id="3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8000"/>
                            </p:stCondLst>
                            <p:childTnLst>
                              <p:par>
                                <p:cTn id="3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8000"/>
                            </p:stCondLst>
                            <p:childTnLst>
                              <p:par>
                                <p:cTn id="3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F8691A-1A46-4CF9-874E-61F7C2A1F949}"/>
</file>

<file path=customXml/itemProps2.xml><?xml version="1.0" encoding="utf-8"?>
<ds:datastoreItem xmlns:ds="http://schemas.openxmlformats.org/officeDocument/2006/customXml" ds:itemID="{3C22D73C-0DB3-441D-B3C1-C9A939DA6FD8}"/>
</file>

<file path=customXml/itemProps3.xml><?xml version="1.0" encoding="utf-8"?>
<ds:datastoreItem xmlns:ds="http://schemas.openxmlformats.org/officeDocument/2006/customXml" ds:itemID="{4968890A-865F-4363-851B-047575510CD2}"/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43</cp:revision>
  <dcterms:created xsi:type="dcterms:W3CDTF">2024-04-22T13:52:03Z</dcterms:created>
  <dcterms:modified xsi:type="dcterms:W3CDTF">2024-12-14T01:14:59Z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