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A79AB-658D-4106-9745-3909F2DB188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A79AB-658D-4106-9745-3909F2DB1880}" type="datetimeFigureOut">
              <a:rPr lang="ru-RU" smtClean="0"/>
              <a:t>14.06.2025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2AEA1-2A91-43F3-B09A-2C145DA701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564"/>
            <a:ext cx="12376151" cy="707208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590189" y="2821295"/>
            <a:ext cx="1261981" cy="1341236"/>
            <a:chOff x="7782114" y="3252714"/>
            <a:chExt cx="1261981" cy="1341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2114" y="3252714"/>
              <a:ext cx="1261981" cy="134123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038305" y="3538532"/>
              <a:ext cx="7576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/>
          <a:stretch>
            <a:fillRect/>
          </a:stretch>
        </p:blipFill>
        <p:spPr>
          <a:xfrm>
            <a:off x="8888095" y="2479675"/>
            <a:ext cx="3402330" cy="3730625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3952548" y="2252553"/>
            <a:ext cx="2421467" cy="2387600"/>
          </a:xfrm>
          <a:prstGeom prst="flowChartConnector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6" name="Группа 45"/>
          <p:cNvGrpSpPr/>
          <p:nvPr/>
        </p:nvGrpSpPr>
        <p:grpSpPr>
          <a:xfrm>
            <a:off x="4188842" y="5135256"/>
            <a:ext cx="1206115" cy="1282171"/>
            <a:chOff x="1250758" y="941433"/>
            <a:chExt cx="1206115" cy="1282171"/>
          </a:xfrm>
        </p:grpSpPr>
        <p:sp>
          <p:nvSpPr>
            <p:cNvPr id="13" name="Блок-схема: узел 12"/>
            <p:cNvSpPr/>
            <p:nvPr/>
          </p:nvSpPr>
          <p:spPr>
            <a:xfrm>
              <a:off x="1250758" y="941433"/>
              <a:ext cx="1206115" cy="1282171"/>
            </a:xfrm>
            <a:prstGeom prst="flowChartConnector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71442" y="1215479"/>
              <a:ext cx="6919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Ń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51177" y="1536082"/>
            <a:ext cx="1261981" cy="1341236"/>
            <a:chOff x="3020895" y="851331"/>
            <a:chExt cx="1261981" cy="13412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0895" y="851331"/>
              <a:ext cx="1261981" cy="13412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363157" y="1146232"/>
              <a:ext cx="6308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7102714" y="4607685"/>
            <a:ext cx="1261981" cy="1341236"/>
            <a:chOff x="8754" y="2835641"/>
            <a:chExt cx="1261981" cy="1341236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4" y="2835641"/>
              <a:ext cx="1261981" cy="134123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53037" y="3158525"/>
              <a:ext cx="616251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3593"/>
            <a:ext cx="1952381" cy="186666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560" y="2413756"/>
            <a:ext cx="2046757" cy="2046757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1507103" y="3396941"/>
            <a:ext cx="1261981" cy="1341236"/>
            <a:chOff x="3159848" y="2872628"/>
            <a:chExt cx="1261981" cy="1341236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848" y="2872628"/>
              <a:ext cx="1261981" cy="134123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497326" y="3149111"/>
              <a:ext cx="77027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272427" y="563594"/>
            <a:ext cx="1261981" cy="1341236"/>
            <a:chOff x="4803534" y="911900"/>
            <a:chExt cx="1261981" cy="13412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3534" y="911900"/>
              <a:ext cx="1261981" cy="134123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5296" y="1185441"/>
              <a:ext cx="73218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221973" y="487752"/>
            <a:ext cx="1261981" cy="1341236"/>
            <a:chOff x="6586173" y="1013650"/>
            <a:chExt cx="1261981" cy="1341236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173" y="1013650"/>
              <a:ext cx="1261981" cy="134123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903311" y="1276921"/>
              <a:ext cx="7116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969924" y="1241651"/>
            <a:ext cx="1261981" cy="1341236"/>
            <a:chOff x="8714058" y="995369"/>
            <a:chExt cx="1261981" cy="1341236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14058" y="995369"/>
              <a:ext cx="1261981" cy="134123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9105044" y="1303974"/>
              <a:ext cx="78974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97620" y="5049989"/>
            <a:ext cx="1261981" cy="1341236"/>
            <a:chOff x="353037" y="4368620"/>
            <a:chExt cx="1261981" cy="1341236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37" y="4368620"/>
              <a:ext cx="1261981" cy="134123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25994" y="4700059"/>
              <a:ext cx="5087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08870" y="4869372"/>
            <a:ext cx="1261981" cy="1341236"/>
            <a:chOff x="2796787" y="4454923"/>
            <a:chExt cx="1261981" cy="1341236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6787" y="4454923"/>
              <a:ext cx="1261981" cy="134123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181748" y="4700058"/>
              <a:ext cx="758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endParaRPr lang="ru-RU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688" y="2549322"/>
            <a:ext cx="2004989" cy="163117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60" y="2356247"/>
            <a:ext cx="2046757" cy="2046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5588" y="2427517"/>
            <a:ext cx="2004989" cy="200296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47" y="2377716"/>
            <a:ext cx="2241327" cy="22413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8037" y="2371075"/>
            <a:ext cx="2004990" cy="200499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21" y="2427517"/>
            <a:ext cx="1923473" cy="192347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651" y="2391725"/>
            <a:ext cx="2346660" cy="23466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08" y="2500368"/>
            <a:ext cx="1880858" cy="1923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3.95833E-6 -4.44444E-6 C -0.00118 0.0051 -0.00196 0.01112 -0.003 0.01505 C -0.00417 0.01945 -0.00664 0.02616 -0.00664 0.0257 C -0.01094 0.05417 -0.01211 0.05718 -0.01576 0.09237 C -0.01654 0.09931 -0.01732 0.10718 -0.01797 0.11644 C -0.01862 0.12431 -0.02019 0.14977 -0.02071 0.15973 C -0.02097 0.16644 -0.02123 0.17431 -0.02162 0.18102 C -0.02188 0.18635 -0.02214 0.19051 -0.02253 0.19537 C -0.02266 0.19931 -0.02279 0.2044 -0.02318 0.20857 C -0.02383 0.22061 -0.02448 0.23218 -0.02513 0.24375 C -0.02539 0.24862 -0.02565 0.25463 -0.02605 0.25834 C -0.02631 0.26297 -0.02683 0.26644 -0.02709 0.27176 C -0.02735 0.275 -0.02748 0.28033 -0.02787 0.28426 C -0.028 0.28658 -0.02813 0.28704 -0.02826 0.28912 C -0.0293 0.30348 -0.02865 0.29746 -0.02917 0.30209 C -0.0293 0.30672 -0.0293 0.3095 -0.02956 0.31343 C -0.02956 0.31459 -0.02982 0.31551 -0.02982 0.3169 C -0.02982 0.31806 -0.02982 0.31991 -0.02982 0.3213 C -0.03034 0.32963 -0.02995 0.31852 -0.03034 0.3294 C -0.03034 0.3301 -0.03034 0.33056 -0.03034 0.33125 L -0.03034 0.3345 " pathEditMode="relative" rAng="0" ptsTypes="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3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2.91667E-6 0.00092 C -0.00794 -0.00255 -0.01497 -0.00556 -0.02239 -0.00764 C -0.03151 -0.00996 -0.04987 -0.01343 -0.04987 -0.0132 C -0.08346 -0.02778 -0.09244 -0.0294 -0.11992 -0.04722 C -0.12604 -0.05047 -0.13138 -0.05486 -0.13698 -0.05972 C -0.14153 -0.06366 -0.15299 -0.07662 -0.15716 -0.08172 C -0.15976 -0.08472 -0.16237 -0.08912 -0.1651 -0.0926 C -0.16679 -0.09514 -0.1694 -0.09769 -0.17161 -0.10023 C -0.17356 -0.10209 -0.17461 -0.10463 -0.17604 -0.10648 C -0.18164 -0.11273 -0.18685 -0.11875 -0.19231 -0.125 C -0.19427 -0.12732 -0.19661 -0.13033 -0.19896 -0.13241 C -0.2013 -0.13403 -0.20403 -0.13635 -0.20638 -0.13866 C -0.20859 -0.14074 -0.21002 -0.14329 -0.21211 -0.14537 C -0.21328 -0.1463 -0.21471 -0.14676 -0.21562 -0.14769 C -0.22396 -0.1551 -0.21888 -0.15209 -0.22291 -0.15417 C -0.22396 -0.15695 -0.22448 -0.15834 -0.22604 -0.15996 C -0.22656 -0.16065 -0.22695 -0.16135 -0.22747 -0.16158 C -0.22799 -0.1625 -0.22825 -0.16366 -0.22851 -0.16412 C -0.23138 -0.16852 -0.22916 -0.16273 -0.23177 -0.16852 C -0.23177 -0.16829 -0.23177 -0.16898 -0.23177 -0.16922 L -0.23255 -0.16991 " pathEditMode="relative" rAng="0" ptsTypes="AAAAAAAAAAAAAAAAAAAA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28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.00116 L 6.25E-7 -0.00833 C 0.00638 0.00116 0.01315 0.0118 0.0194 0.0118 C 0.02799 0.0118 0.04505 0.02222 0.04505 0.0118 C 0.07552 0.04305 0.08333 0.05347 0.10872 0.08449 C 0.11432 0.08449 0.11953 0.09491 0.12409 0.10532 C 0.12838 0.10532 0.1388 0.1368 0.14258 0.1368 C 0.14492 0.14699 0.14713 0.15694 0.14974 0.15694 C 0.15143 0.16759 0.15365 0.16759 0.15586 0.17801 C 0.15703 0.17801 0.1582 0.17801 0.15977 0.18843 C 0.16458 0.19884 0.16966 0.20949 0.17448 0.21968 C 0.17604 0.21968 0.17825 0.23009 0.18073 0.23009 C 0.18294 0.23009 0.18516 0.24051 0.18737 0.24051 C 0.18906 0.24051 0.19049 0.25116 0.19271 0.25116 C 0.19375 0.25116 0.19492 0.25116 0.19596 0.26134 C 0.20338 0.27199 0.19857 0.26134 0.20234 0.27199 C 0.20338 0.27199 0.20378 0.27199 0.20521 0.28218 C 0.20573 0.28218 0.20599 0.28218 0.20651 0.28218 C 0.20677 0.28218 0.20703 0.28218 0.20742 0.28218 C 0.21003 0.29305 0.2082 0.28218 0.21016 0.29305 C 0.21042 0.29305 0.21016 0.29305 0.21016 0.28218 L 0.21185 0.29305 " pathEditMode="relative" rAng="0" ptsTypes="AAAAAAAAAAAAAAAAAAAA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138 L 0.00013 -0.00277 C -0.00846 -0.00138 -0.01614 0.0007 -0.02396 0.0007 C -0.03385 0.0007 -0.05364 0.00255 -0.05364 0.0007 C -0.08958 0.00649 -0.09922 0.00811 -0.12903 0.01412 C -0.13528 0.01412 -0.14114 0.01621 -0.147 0.01806 C -0.15195 0.01806 -0.16445 0.02385 -0.16875 0.02385 C -0.17135 0.0257 -0.17409 0.02778 -0.17734 0.02778 C -0.17929 0.02963 -0.18177 0.02963 -0.18424 0.03149 C -0.18606 0.03149 -0.18737 0.03149 -0.18919 0.03334 C -0.19492 0.03542 -0.20065 0.03727 -0.20625 0.03936 C -0.20807 0.03936 -0.2108 0.04144 -0.21341 0.04144 C -0.21614 0.04144 -0.21901 0.04306 -0.22161 0.04306 C -0.22369 0.04306 -0.22526 0.04491 -0.22786 0.04491 C -0.22903 0.04491 -0.23047 0.04491 -0.23151 0.04699 C -0.24036 0.04908 -0.23463 0.04699 -0.23919 0.04908 C -0.24036 0.04908 -0.24114 0.04908 -0.24258 0.05093 C -0.2431 0.05093 -0.24375 0.05093 -0.24414 0.05093 C -0.24453 0.05093 -0.24492 0.05093 -0.24531 0.05093 C -0.24817 0.05324 -0.24622 0.05093 -0.24856 0.05324 C -0.24896 0.05324 -0.24856 0.05324 -0.24856 0.05093 L -0.24948 0.05324 " pathEditMode="relative" rAng="0" ptsTypes="AAAAAAAAAAAAAAAAAAAAAA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87" y="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5E-6 -0.00046 C 0.00808 0 0.01563 -0.00046 0.02383 -0.00046 C 0.03386 -0.00046 0.05417 -0.00069 0.05417 -0.00046 C 0.09088 -0.00116 0.10027 -0.00162 0.13073 -0.00231 C 0.13737 -0.00231 0.14349 -0.00231 0.14909 -0.00255 C 0.1543 -0.00255 0.16693 -0.00324 0.17136 -0.00324 C 0.17396 -0.00347 0.17696 -0.0037 0.17982 -0.0037 C 0.18204 -0.00394 0.18438 -0.00394 0.18724 -0.00417 C 0.18881 -0.00417 0.19024 -0.00417 0.19206 -0.0044 C 0.19792 -0.00463 0.20378 -0.00463 0.20925 -0.00509 C 0.21159 -0.00509 0.21407 -0.00509 0.21654 -0.00509 C 0.2198 -0.00509 0.22266 -0.00556 0.2254 -0.00556 C 0.22761 -0.00556 0.22917 -0.00556 0.23152 -0.00556 C 0.23282 -0.00556 0.23425 -0.00556 0.23529 -0.00579 C 0.24415 -0.00625 0.23855 -0.00579 0.2431 -0.00625 C 0.24415 -0.00625 0.24493 -0.00625 0.24636 -0.00648 C 0.24727 -0.00648 0.2474 -0.00648 0.24792 -0.00648 C 0.24883 -0.00648 0.24896 -0.00648 0.24935 -0.00648 C 0.25248 -0.00671 0.25014 -0.00648 0.25261 -0.00671 C 0.25261 -0.00718 0.25261 -0.00671 0.25261 -0.00648 L 0.2543 -0.00671 " pathEditMode="relative" rAng="0" ptsTypes="AAAAAAAAAAAAAAAAAAAAAA">
                                      <p:cBhvr>
                                        <p:cTn id="5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2.91667E-6 0.00902 C 0.00157 4.81481E-6 0.00365 -0.00764 0.00547 -0.00764 C 0.00742 -0.00764 0.01302 -0.02315 0.01302 -0.00764 C 0.02058 -0.04723 0.02266 -0.06297 0.02813 -0.09445 C 0.03008 -0.09445 0.0319 -0.10625 0.03386 -0.11783 C 0.03386 -0.1176 0.03763 -0.15301 0.03763 -0.15278 C 0.03763 -0.16505 0.03946 -0.17639 0.03946 -0.17616 C 0.03946 -0.18889 0.04154 -0.18889 0.04154 -0.20371 C 0.04154 -0.20348 0.04154 -0.20325 0.04336 -0.21204 C 0.04336 -0.22385 0.04532 -0.23542 0.04714 -0.25116 C 0.04714 -0.25093 0.04714 -0.25926 0.04714 -0.25903 C 0.04909 -0.25926 0.04909 -0.27477 0.04909 -0.27454 C 0.05091 -0.27477 0.05091 -0.28241 0.05091 -0.28218 C 0.05091 -0.28195 0.05091 -0.28241 0.05091 -0.29468 C 0.05287 -0.30602 0.05287 -0.29468 0.05287 -0.30602 C 0.05287 -0.30579 0.05287 -0.30602 0.05495 -0.322 C 0.05495 -0.32176 0.05495 -0.322 0.05495 -0.32176 C 0.05495 -0.322 0.05495 -0.32176 0.05495 -0.322 C 0.05495 -0.33774 0.05495 -0.322 0.05495 -0.33774 C 0.05495 -0.34144 0.05495 -0.33774 0.05495 -0.322 L 0.05495 -0.33774 " pathEditMode="relative" rAng="0" ptsTypes="AAAAAAAAAAAAAAAAAAAA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7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023 L 3.75E-6 0.00879 C -0.00391 0.00023 -0.00703 -0.00741 -0.01055 -0.00741 C -0.01472 -0.00741 -0.02331 -0.02269 -0.02331 -0.00741 C -0.03907 -0.04537 -0.0431 -0.06042 -0.05612 -0.09074 C -0.05899 -0.09074 -0.06133 -0.10185 -0.06394 -0.1132 C -0.06602 -0.1132 -0.07123 -0.14676 -0.07331 -0.14676 C -0.07435 -0.15834 -0.07565 -0.16898 -0.07683 -0.16898 C -0.078 -0.18102 -0.07891 -0.18102 -0.07995 -0.19584 C -0.08099 -0.19584 -0.08151 -0.19584 -0.0819 -0.20324 C -0.08464 -0.21482 -0.08737 -0.2257 -0.08946 -0.24097 C -0.09063 -0.24097 -0.09141 -0.24884 -0.09258 -0.24884 C -0.09414 -0.24884 -0.09493 -0.26343 -0.09623 -0.26343 C -0.09714 -0.26343 -0.09779 -0.27084 -0.09909 -0.27084 C -0.09948 -0.27084 -0.1 -0.27084 -0.10039 -0.28241 C -0.1043 -0.29352 -0.1017 -0.28241 -0.10378 -0.29352 C -0.1043 -0.29352 -0.10456 -0.29352 -0.10534 -0.3088 C -0.10547 -0.3088 -0.10547 -0.30857 -0.10586 -0.3088 C -0.10638 -0.3088 -0.10638 -0.30857 -0.10638 -0.3088 C -0.10782 -0.32361 -0.1069 -0.3088 -0.10782 -0.32361 C -0.10782 -0.32778 -0.10782 -0.32361 -0.10782 -0.3088 L -0.10808 -0.32361 " pathEditMode="relative" rAng="0" ptsTypes="AAAAAAAAAAAAAAAAAAAAAA">
                                      <p:cBhvr>
                                        <p:cTn id="7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4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-0.00578 C -0.00625 -2.96296E-6 -0.01133 0.00787 -0.01706 0.00787 C -0.02357 0.00787 -0.03737 0.0206 -0.03737 0.00787 C -0.0625 0.04121 -0.06901 0.05486 -0.08932 0.08195 C -0.09388 0.08195 -0.09805 0.09236 -0.10208 0.10278 C -0.10521 0.10278 -0.11367 0.13357 -0.11719 0.13357 C -0.11849 0.14375 -0.12096 0.15255 -0.12266 0.15255 C -0.12474 0.16297 -0.12591 0.16297 -0.12748 0.17547 C -0.12917 0.17547 -0.12995 0.17547 -0.13086 0.18334 C -0.1349 0.19375 -0.13906 0.20394 -0.14258 0.21667 C -0.14466 0.21667 -0.14583 0.22454 -0.14779 0.22454 C -0.14987 0.22454 -0.15156 0.23704 -0.15313 0.23704 C -0.15495 0.23704 -0.15586 0.24375 -0.15755 0.24375 C -0.15873 0.24375 -0.15977 0.24375 -0.16016 0.25371 C -0.16654 0.26412 -0.16237 0.25371 -0.1655 0.26412 C -0.16654 0.26412 -0.16706 0.26412 -0.16784 0.27824 C -0.16836 0.27824 -0.16836 0.27732 -0.16862 0.27824 C -0.16979 0.27824 -0.16979 0.27732 -0.16979 0.27824 C -0.17201 0.29121 -0.17057 0.27824 -0.17201 0.29121 C -0.17201 0.29468 -0.17201 0.29121 -0.17201 0.27824 L -0.1724 0.29121 " pathEditMode="relative" rAng="0" ptsTypes="AAAAAAAAAAAAAAAAAAAAAA">
                                      <p:cBhvr>
                                        <p:cTn id="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0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9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023 L 4.16667E-7 -0.00579 C 0.00312 0.00023 0.00586 0.00903 0.00898 0.00903 C 0.01263 0.00903 0.02018 0.02291 0.02018 0.00903 C 0.03398 0.04606 0.03763 0.06157 0.04896 0.0919 C 0.05156 0.0919 0.05391 0.10393 0.05612 0.11528 C 0.05781 0.11528 0.0625 0.15 0.06432 0.15 C 0.06523 0.16157 0.06641 0.17106 0.06758 0.17106 C 0.06849 0.18287 0.06927 0.18287 0.07018 0.19768 C 0.07109 0.19768 0.07148 0.19768 0.072 0.20532 C 0.07422 0.2169 0.07656 0.2287 0.07865 0.24305 C 0.07956 0.24305 0.08034 0.25139 0.08138 0.25139 C 0.08268 0.25139 0.08333 0.2662 0.08437 0.2662 C 0.08529 0.2662 0.08594 0.27361 0.08685 0.27361 C 0.08737 0.27361 0.08802 0.27361 0.08828 0.28449 C 0.09167 0.29606 0.08945 0.28449 0.09128 0.29606 C 0.09167 0.29606 0.09206 0.29606 0.09245 0.3118 C 0.09284 0.3118 0.09284 0.31088 0.09297 0.3118 C 0.09336 0.3118 0.09336 0.31088 0.09336 0.3118 C 0.09466 0.32592 0.09414 0.3118 0.09466 0.32592 C 0.09466 0.33078 0.09466 0.32592 0.09466 0.3118 L 0.09544 0.32592 " pathEditMode="relative" rAng="0" ptsTypes="AAAAAAAAAAAAAAAAAAAAAA">
                                      <p:cBhvr>
                                        <p:cTn id="1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6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3.125E-6 0.00509 C 0.00638 -1.11111E-6 0.01224 -0.00694 0.01836 -0.00694 C 0.02591 -0.00694 0.04127 -0.0162 0.04127 -0.00694 C 0.06966 -0.03217 0.07695 -0.04259 0.09987 -0.06389 C 0.10508 -0.06389 0.10989 -0.07199 0.11419 -0.07986 C 0.11758 -0.07986 0.12721 -0.1044 0.13112 -0.1044 C 0.13281 -0.11204 0.13567 -0.11898 0.1375 -0.11898 C 0.13958 -0.12662 0.14114 -0.12662 0.1431 -0.13704 C 0.14479 -0.13704 0.14557 -0.13704 0.14687 -0.14236 C 0.15117 -0.15023 0.15599 -0.15833 0.15976 -0.16805 C 0.16224 -0.16805 0.1638 -0.17338 0.16562 -0.17338 C 0.16836 -0.17338 0.16992 -0.18426 0.172 -0.18426 C 0.17396 -0.18426 0.17513 -0.18912 0.17708 -0.18912 C 0.17812 -0.18912 0.17916 -0.18912 0.17955 -0.19699 C 0.18698 -0.20463 0.18229 -0.19699 0.1858 -0.20463 C 0.18698 -0.20463 0.18737 -0.20463 0.18841 -0.21574 C 0.18893 -0.21574 0.18893 -0.21481 0.18945 -0.21574 C 0.19062 -0.21574 0.19062 -0.21481 0.19062 -0.21574 C 0.1931 -0.22546 0.19153 -0.21574 0.1931 -0.22546 C 0.1931 -0.2287 0.1931 -0.22546 0.1931 -0.21574 L 0.19427 -0.22546 " pathEditMode="relative" rAng="0" ptsTypes="AAAAAAAAAAAAAAAAAAAAAA">
                                      <p:cBhvr>
                                        <p:cTn id="1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11</cp:revision>
  <dcterms:created xsi:type="dcterms:W3CDTF">2024-05-03T15:55:00Z</dcterms:created>
  <dcterms:modified xsi:type="dcterms:W3CDTF">2025-06-14T09:43:23Z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14D9F0F8C4CB49F18BD7F4BC4B04B4C0_12</vt:lpwstr>
  </property>
  <property fmtid="{D5CDD505-2E9C-101B-9397-08002B2CF9AE}" pid="3" name="KSOProductBuildVer">
    <vt:lpwstr>1033-12.2.0.17119</vt:lpwstr>
  </property>
</Properties>
</file>