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36194-50D2-6A33-73B5-56455D037C02}" v="10" dt="2025-10-22T15:10:04.3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10D36194-50D2-6A33-73B5-56455D037C02}"/>
    <pc:docChg chg="modSld">
      <pc:chgData name="somovaasya3" userId="S::somovaasya3_gmail.com#ext#@slideedu.onmicrosoft.com::05b36399-d501-4a7b-87fd-615099445ab5" providerId="AD" clId="Web-{10D36194-50D2-6A33-73B5-56455D037C02}" dt="2025-10-22T15:10:04.317" v="6" actId="1076"/>
      <pc:docMkLst>
        <pc:docMk/>
      </pc:docMkLst>
      <pc:sldChg chg="modSp">
        <pc:chgData name="somovaasya3" userId="S::somovaasya3_gmail.com#ext#@slideedu.onmicrosoft.com::05b36399-d501-4a7b-87fd-615099445ab5" providerId="AD" clId="Web-{10D36194-50D2-6A33-73B5-56455D037C02}" dt="2025-10-22T15:10:04.317" v="6" actId="1076"/>
        <pc:sldMkLst>
          <pc:docMk/>
          <pc:sldMk cId="2314347287" sldId="257"/>
        </pc:sldMkLst>
        <pc:spChg chg="mod">
          <ac:chgData name="somovaasya3" userId="S::somovaasya3_gmail.com#ext#@slideedu.onmicrosoft.com::05b36399-d501-4a7b-87fd-615099445ab5" providerId="AD" clId="Web-{10D36194-50D2-6A33-73B5-56455D037C02}" dt="2025-10-22T15:10:04.317" v="6" actId="1076"/>
          <ac:spMkLst>
            <pc:docMk/>
            <pc:sldMk cId="2314347287" sldId="257"/>
            <ac:spMk id="2" creationId="{F092D074-AF67-79AE-C9AC-96EF8312FBED}"/>
          </ac:spMkLst>
        </pc:spChg>
        <pc:spChg chg="mod">
          <ac:chgData name="somovaasya3" userId="S::somovaasya3_gmail.com#ext#@slideedu.onmicrosoft.com::05b36399-d501-4a7b-87fd-615099445ab5" providerId="AD" clId="Web-{10D36194-50D2-6A33-73B5-56455D037C02}" dt="2025-10-22T15:09:37.814" v="3" actId="20577"/>
          <ac:spMkLst>
            <pc:docMk/>
            <pc:sldMk cId="2314347287" sldId="257"/>
            <ac:spMk id="5" creationId="{AEAAE2CD-9B07-BC63-316A-4969B973E464}"/>
          </ac:spMkLst>
        </pc:spChg>
        <pc:spChg chg="mod">
          <ac:chgData name="somovaasya3" userId="S::somovaasya3_gmail.com#ext#@slideedu.onmicrosoft.com::05b36399-d501-4a7b-87fd-615099445ab5" providerId="AD" clId="Web-{10D36194-50D2-6A33-73B5-56455D037C02}" dt="2025-10-22T15:09:42.252" v="4" actId="20577"/>
          <ac:spMkLst>
            <pc:docMk/>
            <pc:sldMk cId="2314347287" sldId="257"/>
            <ac:spMk id="6" creationId="{F246B45D-0773-2015-1155-3015A615CADF}"/>
          </ac:spMkLst>
        </pc:spChg>
        <pc:picChg chg="mod">
          <ac:chgData name="somovaasya3" userId="S::somovaasya3_gmail.com#ext#@slideedu.onmicrosoft.com::05b36399-d501-4a7b-87fd-615099445ab5" providerId="AD" clId="Web-{10D36194-50D2-6A33-73B5-56455D037C02}" dt="2025-10-22T15:09:25.453" v="0" actId="1076"/>
          <ac:picMkLst>
            <pc:docMk/>
            <pc:sldMk cId="2314347287" sldId="257"/>
            <ac:picMk id="33" creationId="{9784DE4A-FBEB-4AE6-96D0-5E14663055A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43BB8-D862-4D78-A22E-86A13F826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691679-0F3F-436E-922D-05C6ABB7F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4BD52-AEA8-4A7E-BB0F-6F13E388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28FC51-1BFB-4B96-8AE5-260EAE66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6A8D2-E86C-464B-BD55-03E2B920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679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05B7F-987E-48AC-9B45-64FA7A09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D99F03-5C4C-4B26-8557-3DF53621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2D6FE-3611-4A36-866A-09FB359E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D884C-295E-4ABD-A67B-C842A6CC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8F0D39-CC54-48A1-BEB2-1FCEB089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716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D67D95-B93A-4FEE-BC3C-E65D4CA3B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2C1F9-4A02-400A-8AFD-3090838A3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C2E46-5CD0-4C12-AFB4-F134F551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654A4-0500-41F5-802A-CF36CE66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ECA05-514C-47DA-990E-E38999A0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638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8A007-88B9-4D95-BEAD-025085AB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4E9FE-CC7B-4CB0-8E43-DF7A5E91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82ABF2-D958-4287-9BC1-B44F8CDF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85FE6-8731-4CCF-9758-23DC3F89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3AB761-4642-46B2-A2D1-D893E361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368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575DA-9A0A-4A67-9E67-2235265A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F741E1-AE2A-4D9F-8FD4-1005C6F06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4A2A45-9A61-4A22-965F-3A872568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97DD2-DE80-40C0-A89C-CB823459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16FF91-C1F6-444C-8337-2E8645CF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7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9315-E834-4CDC-85F3-CE97DB0A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5A18C6-685D-4C96-9A4D-BCD300258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ADE119-94DF-471C-93AC-5435B0122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0B193-DB66-4186-A25A-70A1AAA3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EA0682-A14B-4211-894B-7FBCEF21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C7099F-CEE3-4D82-891F-F016EE1A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445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EC6FB-6685-4ECD-9CBE-1318D1E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858AB6-674C-4FAE-868F-2028F373C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59F59D-A449-429E-96F1-E423A3D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ABBFD2-96E1-43EF-877F-6E0C548DD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992013-73A0-46E1-B8D5-DE1F8A94B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21AA31-C275-4F5A-B9DC-11343343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F955D6-0570-4925-99C0-0F1C0F8A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EC11D5-71F9-44FE-86BC-80CA70E8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501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153FA-8885-4375-9044-95E24F0F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3D0576-807A-49C5-8D48-42271788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09C7AF-B47C-42D5-9649-63A2A2D0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9D21BB-AAD7-4B05-965A-042A4F5F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85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2390BC-BBB1-45DB-83A5-04C2B4BA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C8CCBC-A8B8-4119-A26B-35790C0A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469DE7-0902-4379-9E2D-AD998EF3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236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D4A28-BD6C-4B58-A5B2-1E489044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ADB18-B199-461C-8852-1C7590A5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829733-94C4-448B-A0E1-0E02D55F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5BB8E-D517-4692-98F5-9B8F82AF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C126DA-BE86-4173-BF3B-1D7BD29E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AC2A86-C660-47B4-955B-849DA84B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851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3D5CC-7E24-476B-A580-CA9A089B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5F6146-4DCF-4404-91B0-D7A15C241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5D1015-18BF-4D54-8908-27F859C79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2EC8A3-B46A-4120-8178-04D294E65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7CF62F-F248-4D32-8A43-01213C19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B38A3-3D43-4C39-AE86-96BACDB5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88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4D154-18CB-41C8-BC0D-AE343F0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CA67B-97E6-427B-A8C2-CC24E989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9D112-237B-4D3A-92B9-1AB24091E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98CFB-6AC2-4275-BECA-A4CA50907A1E}" type="datetimeFigureOut">
              <a:rPr lang="ru-UA" smtClean="0"/>
              <a:t>10/22/2025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074F83-6B52-42BC-ACC3-24309A11D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109DC7-FAF1-4EE7-B7A8-18ABA9A04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69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679C87-AA76-4ECC-A248-4345823D5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82117CE-9EE9-40FA-A4EB-403C03390377}"/>
              </a:ext>
            </a:extLst>
          </p:cNvPr>
          <p:cNvSpPr/>
          <p:nvPr/>
        </p:nvSpPr>
        <p:spPr>
          <a:xfrm>
            <a:off x="4201569" y="631319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Захар купив на базар</a:t>
            </a:r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парасольку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7263359-2DED-410B-A47E-DE66EAFE1203}"/>
              </a:ext>
            </a:extLst>
          </p:cNvPr>
          <p:cNvSpPr/>
          <p:nvPr/>
        </p:nvSpPr>
        <p:spPr>
          <a:xfrm>
            <a:off x="4201569" y="2039287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Парасольку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Захар брав у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зливу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E3EADCB-7B91-45F9-99EA-8A8DADE50AE5}"/>
              </a:ext>
            </a:extLst>
          </p:cNvPr>
          <p:cNvSpPr/>
          <p:nvPr/>
        </p:nvSpPr>
        <p:spPr>
          <a:xfrm>
            <a:off x="4201569" y="3443792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Зелена </a:t>
            </a:r>
            <a:r>
              <a:rPr lang="ru-RU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парасолька</a:t>
            </a: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ховала Захара. </a:t>
            </a:r>
            <a:endParaRPr lang="ru-UA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657AD5E-EC7B-4F91-942A-0712A75A4EB1}"/>
              </a:ext>
            </a:extLst>
          </p:cNvPr>
          <p:cNvSpPr/>
          <p:nvPr/>
        </p:nvSpPr>
        <p:spPr>
          <a:xfrm>
            <a:off x="4201569" y="4848297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Захар любив свою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парасольку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55BA07-F97D-426F-95B7-EFD2CB730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758" y="1901478"/>
            <a:ext cx="3686617" cy="3686617"/>
          </a:xfrm>
          <a:prstGeom prst="rect">
            <a:avLst/>
          </a:prstGeom>
        </p:spPr>
      </p:pic>
      <p:pic>
        <p:nvPicPr>
          <p:cNvPr id="32" name="подарок Рисунок 21">
            <a:extLst>
              <a:ext uri="{FF2B5EF4-FFF2-40B4-BE49-F238E27FC236}">
                <a16:creationId xmlns:a16="http://schemas.microsoft.com/office/drawing/2014/main" id="{84039AFB-81F3-4F82-9CFB-EDA95BFFCA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29073" y="5844022"/>
            <a:ext cx="700805" cy="7580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758963-F275-4A92-9170-FE7566AB68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6000"/>
            <a:lum bright="70000" contrast="-70000"/>
          </a:blip>
          <a:srcRect l="4620" r="13607"/>
          <a:stretch/>
        </p:blipFill>
        <p:spPr>
          <a:xfrm>
            <a:off x="0" y="365197"/>
            <a:ext cx="3499707" cy="64928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0DC3EF-E693-4A9F-8E4C-11DFD6DB6A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000" b="-1"/>
          <a:stretch/>
        </p:blipFill>
        <p:spPr>
          <a:xfrm>
            <a:off x="-4496" y="2002490"/>
            <a:ext cx="3499407" cy="16278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9D2F325-21BC-4F0D-9315-1D63A76E74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640" b="49486"/>
          <a:stretch/>
        </p:blipFill>
        <p:spPr>
          <a:xfrm>
            <a:off x="-2098" y="939451"/>
            <a:ext cx="3499407" cy="10702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25FDFA6-BF89-41B3-B684-DBAFCE943C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496" y="3621828"/>
            <a:ext cx="3499407" cy="16277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79F0E51-8D39-405C-9A17-C23A7BB781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30227"/>
            <a:ext cx="3499407" cy="1627773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092D074-AF67-79AE-C9AC-96EF8312FBED}"/>
              </a:ext>
            </a:extLst>
          </p:cNvPr>
          <p:cNvSpPr/>
          <p:nvPr/>
        </p:nvSpPr>
        <p:spPr>
          <a:xfrm>
            <a:off x="4196249" y="628881"/>
            <a:ext cx="4262782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/>
                <a:cs typeface="Arial"/>
              </a:rPr>
              <a:t>Зоряна</a:t>
            </a:r>
            <a:r>
              <a:rPr lang="ru-RU" sz="2800" dirty="0">
                <a:solidFill>
                  <a:schemeClr val="tx1"/>
                </a:solidFill>
                <a:latin typeface="Arial"/>
                <a:cs typeface="Arial"/>
              </a:rPr>
              <a:t> любить </a:t>
            </a:r>
            <a:r>
              <a:rPr lang="ru-RU" sz="2800" dirty="0" err="1">
                <a:solidFill>
                  <a:schemeClr val="tx1"/>
                </a:solidFill>
                <a:latin typeface="Arial"/>
                <a:cs typeface="Arial"/>
              </a:rPr>
              <a:t>дивитись</a:t>
            </a:r>
            <a:r>
              <a:rPr lang="ru-RU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/>
                <a:cs typeface="Arial"/>
              </a:rPr>
              <a:t>телевізор</a:t>
            </a:r>
            <a:r>
              <a:rPr lang="ru-RU" sz="28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ru-UA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D6EA33E-6635-9C80-E9FA-E26CC03E0323}"/>
              </a:ext>
            </a:extLst>
          </p:cNvPr>
          <p:cNvSpPr/>
          <p:nvPr/>
        </p:nvSpPr>
        <p:spPr>
          <a:xfrm>
            <a:off x="4218661" y="2036849"/>
            <a:ext cx="4262782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телевізору</a:t>
            </a: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показували</a:t>
            </a: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концерт </a:t>
            </a:r>
            <a:r>
              <a:rPr lang="ru-RU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музикантів</a:t>
            </a: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AAE2CD-9B07-BC63-316A-4969B973E464}"/>
              </a:ext>
            </a:extLst>
          </p:cNvPr>
          <p:cNvSpPr/>
          <p:nvPr/>
        </p:nvSpPr>
        <p:spPr>
          <a:xfrm>
            <a:off x="4218661" y="3441354"/>
            <a:ext cx="4262782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/>
                <a:cs typeface="Arial"/>
              </a:rPr>
              <a:t>Зоряна</a:t>
            </a:r>
            <a:r>
              <a:rPr lang="ru-RU" sz="2800" dirty="0">
                <a:solidFill>
                  <a:schemeClr val="tx1"/>
                </a:solidFill>
                <a:latin typeface="Arial"/>
                <a:cs typeface="Arial"/>
              </a:rPr>
              <a:t> любить </a:t>
            </a:r>
            <a:r>
              <a:rPr lang="ru-RU" sz="2800" dirty="0" err="1">
                <a:solidFill>
                  <a:schemeClr val="tx1"/>
                </a:solidFill>
                <a:latin typeface="Arial"/>
                <a:cs typeface="Arial"/>
              </a:rPr>
              <a:t>слухати</a:t>
            </a:r>
            <a:r>
              <a:rPr lang="ru-RU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/>
                <a:cs typeface="Arial"/>
              </a:rPr>
              <a:t>веселу</a:t>
            </a:r>
            <a:r>
              <a:rPr lang="ru-RU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/>
                <a:cs typeface="Arial"/>
              </a:rPr>
              <a:t>музику</a:t>
            </a:r>
            <a:r>
              <a:rPr lang="ru-RU" sz="280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endParaRPr lang="ru-UA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246B45D-0773-2015-1155-3015A615CADF}"/>
              </a:ext>
            </a:extLst>
          </p:cNvPr>
          <p:cNvSpPr/>
          <p:nvPr/>
        </p:nvSpPr>
        <p:spPr>
          <a:xfrm>
            <a:off x="4218661" y="4845859"/>
            <a:ext cx="4262782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/>
                <a:cs typeface="Arial"/>
              </a:rPr>
              <a:t>Зоряна</a:t>
            </a:r>
            <a:r>
              <a:rPr lang="ru-RU" sz="2800" dirty="0">
                <a:solidFill>
                  <a:schemeClr val="tx1"/>
                </a:solidFill>
                <a:latin typeface="Arial"/>
                <a:cs typeface="Arial"/>
              </a:rPr>
              <a:t> також </a:t>
            </a:r>
            <a:r>
              <a:rPr lang="ru-RU" sz="2800" dirty="0" err="1">
                <a:solidFill>
                  <a:schemeClr val="tx1"/>
                </a:solidFill>
                <a:latin typeface="Arial"/>
                <a:cs typeface="Arial"/>
              </a:rPr>
              <a:t>хоче</a:t>
            </a:r>
            <a:r>
              <a:rPr lang="ru-RU" sz="2800" dirty="0">
                <a:solidFill>
                  <a:schemeClr val="tx1"/>
                </a:solidFill>
                <a:latin typeface="Arial"/>
                <a:cs typeface="Arial"/>
              </a:rPr>
              <a:t> бути </a:t>
            </a:r>
            <a:r>
              <a:rPr lang="ru-RU" sz="2800" dirty="0" err="1">
                <a:solidFill>
                  <a:schemeClr val="tx1"/>
                </a:solidFill>
                <a:latin typeface="Arial"/>
                <a:cs typeface="Arial"/>
              </a:rPr>
              <a:t>музикантом</a:t>
            </a:r>
            <a:r>
              <a:rPr lang="ru-RU" sz="2800" dirty="0">
                <a:solidFill>
                  <a:schemeClr val="tx1"/>
                </a:solidFill>
                <a:latin typeface="Arial"/>
                <a:cs typeface="Arial"/>
              </a:rPr>
              <a:t>!</a:t>
            </a:r>
            <a:endParaRPr lang="ru-UA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E144D0-5FB7-FDE8-AC16-E773EF155C6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lum bright="70000" contrast="-70000"/>
            <a:alphaModFix amt="77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6200"/>
                    </a14:imgEffect>
                  </a14:imgLayer>
                </a14:imgProps>
              </a:ext>
            </a:extLst>
          </a:blip>
          <a:srcRect l="4188" t="-5117"/>
          <a:stretch/>
        </p:blipFill>
        <p:spPr>
          <a:xfrm>
            <a:off x="0" y="858750"/>
            <a:ext cx="4218661" cy="50925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A35494-ACB2-21F5-04F8-CFBC6BE61BF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2378"/>
          <a:stretch/>
        </p:blipFill>
        <p:spPr>
          <a:xfrm>
            <a:off x="0" y="1269326"/>
            <a:ext cx="4218798" cy="8575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BCA9EF8-0D7C-3917-F51A-16C1880B5F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128077"/>
            <a:ext cx="4218798" cy="12924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9ABCD89-A844-0C2C-FEAA-62E71100E94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9808" b="25011"/>
          <a:stretch/>
        </p:blipFill>
        <p:spPr>
          <a:xfrm>
            <a:off x="-137" y="3408042"/>
            <a:ext cx="4218798" cy="128189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48613FE-2AA0-68C4-3F8D-F382A40F83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671020"/>
            <a:ext cx="4218798" cy="128027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4DE4A-FBEB-4AE6-96D0-5E14663055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4238" y="1149941"/>
            <a:ext cx="5194431" cy="519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4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8B963A-4F79-4BBF-845B-7CB73253819C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2FBF2B3A-12BC-47EF-93D0-1606662D0F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FD196E-B56E-423E-897F-0368F15507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50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23</cp:revision>
  <dcterms:created xsi:type="dcterms:W3CDTF">2024-08-28T19:53:37Z</dcterms:created>
  <dcterms:modified xsi:type="dcterms:W3CDTF">2025-10-22T15:10:06Z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