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3930406"/>
            <a:ext cx="2858842" cy="285884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