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63C-5460-42DB-BB26-C603D509D7B3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2C89-F89F-4A94-89CD-EED87CADB2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71E9-27E4-434F-BD99-D281ED61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025ECE-7926-4B74-A310-BB651BBA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668F16-6293-44D6-A90D-A0F0493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91F4EA-481B-4F9E-8374-31F33F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5BD3EE-1522-4ECE-8DFF-B1AFF21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D8848-F4A4-4DE7-A4E9-F8EE7F63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E6CEF8-C904-4840-AC5B-33F08CA1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C248E5-F3C8-4E22-BDEA-14E5EF06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AE147A-9E3B-4AF2-BD45-C06EAE9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308535-13D6-4328-B2EF-17A6A49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BC9589-6EAA-4E6F-A78A-29F06C1F0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6E5E4D-7101-4740-AF3C-53A7CCF8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BCB79-F562-4146-80ED-C6A897EC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B24DF0-F742-4F34-8764-182470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6E6A5-C50D-4E55-ABA9-8B741B6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688D2-BC91-427B-97A6-712049BF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95601C-53B3-460F-BF07-0918E460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968E19-0B79-4423-AB33-F0D590F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C33983-5F39-4423-A056-D9FB236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640E2-6243-44F6-9D5E-B275A83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E8E8-1A18-4AB1-A419-8C7B82A2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431C72-F78E-4DD3-912F-2628D5A3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4BF54-07E1-48BD-977A-5735E7B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93AF16-5972-4931-AE22-2808032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D1F27-018A-4297-B61A-44617257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CDBB-F4C4-4DEE-A36D-8F24600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5274EE-9861-443A-8B58-1DD6374D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31F5FA-91E3-4583-BF6C-D093159D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6656E7-A018-420B-8D43-9DF52BAF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C29F0-40AB-4E8A-9E6D-E9475A0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12558-2EBC-44E6-BC64-CE19836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493-EAE4-452A-B361-522A49A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2DBD63-7B61-43DF-8DEC-EAFD697B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EA4ACF-C61A-4ED6-A70F-C801F3DB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629D82-64CB-4888-AA6F-6EB9BB96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502751-7C9F-460B-BDC4-009914860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53E07E-5235-40A5-9F96-DBBD549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5C70AFA-E81E-4B0A-AFE2-463ACAF7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3D38AF-6A2D-4A22-96C7-5B8D458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ED76-A158-4641-AB5E-A6B3D3A6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385EAA-DF0F-40DB-BED4-11F869C4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B177A1B-F180-4488-B784-8619AA48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01F1BC-DAB0-4507-90B2-215151E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048CCA-1D67-4CA2-98E5-5C811A11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28C723-462B-4F57-9A70-B0E6ED7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E1D39-5CEB-40BF-91AB-973FE1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A2DC-8530-453B-899A-E097E6ED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29EDE-D13E-4596-9102-28E1EAA3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28B0DC-CDC4-40F5-A5CF-EDDDBE9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10073-B19E-49E4-9D65-565B08C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6A721-AEDE-40B6-AA2F-333BA5DD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CC9FB-4B18-4A25-A3C1-81E005AF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201-CA1E-42A2-96E9-A1DCC78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DBA3F36-CFA1-4A11-89E4-79B0AB1A3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63FE9-DB8B-4B5D-AAAC-3F4E4CF4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A3723B-5EE4-4292-9313-5F00B4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ED332C-0083-4225-85E5-D01EF778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52FC03-C0E7-48E8-8DB2-F39520DF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28004-80C3-44C4-806E-8F264B8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C4BB7-3632-4EB9-879C-1ED77D8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EE1261-435A-4199-BE93-4F450C33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CB819C-6F55-4CF9-8361-AD31B3F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E3A4A-02C8-4688-AF45-F9352B8F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14DC2-7830-4A2F-8AA9-23A24B95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B255C46-7998-4609-8BA6-D0F6C18A2F61}"/>
              </a:ext>
            </a:extLst>
          </p:cNvPr>
          <p:cNvGrpSpPr/>
          <p:nvPr/>
        </p:nvGrpSpPr>
        <p:grpSpPr>
          <a:xfrm>
            <a:off x="1233376" y="467833"/>
            <a:ext cx="6517758" cy="5943600"/>
            <a:chOff x="1373381" y="1052623"/>
            <a:chExt cx="6238189" cy="5050465"/>
          </a:xfrm>
        </p:grpSpPr>
        <p:sp>
          <p:nvSpPr>
            <p:cNvPr id="2" name="подложка">
              <a:extLst>
                <a:ext uri="{FF2B5EF4-FFF2-40B4-BE49-F238E27FC236}">
                  <a16:creationId xmlns:a16="http://schemas.microsoft.com/office/drawing/2014/main" id="{DD4311EC-460E-42E1-BFDF-7D9B52921892}"/>
                </a:ext>
              </a:extLst>
            </p:cNvPr>
            <p:cNvSpPr/>
            <p:nvPr/>
          </p:nvSpPr>
          <p:spPr>
            <a:xfrm>
              <a:off x="1373381" y="1052623"/>
              <a:ext cx="6238189" cy="5050465"/>
            </a:xfrm>
            <a:prstGeom prst="roundRect">
              <a:avLst>
                <a:gd name="adj" fmla="val 255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4DE1EC2-8C73-49C2-8EE2-473143DC80A9}"/>
                </a:ext>
              </a:extLst>
            </p:cNvPr>
            <p:cNvSpPr/>
            <p:nvPr/>
          </p:nvSpPr>
          <p:spPr>
            <a:xfrm>
              <a:off x="1719630" y="1151093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BDC54-A6F4-418B-B85E-C39F140E8EF2}"/>
                </a:ext>
              </a:extLst>
            </p:cNvPr>
            <p:cNvSpPr/>
            <p:nvPr/>
          </p:nvSpPr>
          <p:spPr>
            <a:xfrm>
              <a:off x="1715023" y="2749623"/>
              <a:ext cx="18488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0F9234D-313B-49E8-8854-48720720353B}"/>
                </a:ext>
              </a:extLst>
            </p:cNvPr>
            <p:cNvSpPr/>
            <p:nvPr/>
          </p:nvSpPr>
          <p:spPr>
            <a:xfrm>
              <a:off x="1711932" y="4395788"/>
              <a:ext cx="18544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1E8058-E61F-4C59-BBDF-D27D803F926B}"/>
                </a:ext>
              </a:extLst>
            </p:cNvPr>
            <p:cNvSpPr/>
            <p:nvPr/>
          </p:nvSpPr>
          <p:spPr>
            <a:xfrm>
              <a:off x="3658176" y="1151094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C9240D-5144-472F-B004-00BE56616CB9}"/>
                </a:ext>
              </a:extLst>
            </p:cNvPr>
            <p:cNvSpPr/>
            <p:nvPr/>
          </p:nvSpPr>
          <p:spPr>
            <a:xfrm>
              <a:off x="5593804" y="1119239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EF94AF-346F-4A60-93F3-25CBBFC426EB}"/>
                </a:ext>
              </a:extLst>
            </p:cNvPr>
            <p:cNvSpPr/>
            <p:nvPr/>
          </p:nvSpPr>
          <p:spPr>
            <a:xfrm>
              <a:off x="3658176" y="2836030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9B8D2DE-BE10-4F55-BEBE-446AFB0B7F7C}"/>
                </a:ext>
              </a:extLst>
            </p:cNvPr>
            <p:cNvSpPr/>
            <p:nvPr/>
          </p:nvSpPr>
          <p:spPr>
            <a:xfrm>
              <a:off x="5606586" y="2795372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0D894B1-2A08-449D-ACA1-527EF99AA03D}"/>
                </a:ext>
              </a:extLst>
            </p:cNvPr>
            <p:cNvSpPr/>
            <p:nvPr/>
          </p:nvSpPr>
          <p:spPr>
            <a:xfrm>
              <a:off x="3648824" y="442678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C64B6AF-8BC8-43E1-AB34-883478073BB5}"/>
                </a:ext>
              </a:extLst>
            </p:cNvPr>
            <p:cNvSpPr/>
            <p:nvPr/>
          </p:nvSpPr>
          <p:spPr>
            <a:xfrm>
              <a:off x="5632728" y="438801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76581-92EC-4D76-9356-673EEFE9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772852"/>
            <a:ext cx="1561032" cy="15610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246F5-4F33-4CFC-81D1-447707A38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6528" y="2692554"/>
            <a:ext cx="1533991" cy="15339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C89A26-E150-4772-8203-EBE171BF6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173" y="780434"/>
            <a:ext cx="1425739" cy="14257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6EB334-3DFD-43C2-AE76-8F583D2F6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70" y="4508837"/>
            <a:ext cx="1695301" cy="16953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6B6622-05B9-41B4-A5BA-5E5906577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3" y="727107"/>
            <a:ext cx="1479066" cy="14790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95E1C-DD31-4C4D-98F6-1726412C1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4651339"/>
            <a:ext cx="1410296" cy="14102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74C86E-80F9-4CCB-92B6-A53AAEEBD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40" y="2515176"/>
            <a:ext cx="1893868" cy="189386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F25E4B-CF4E-44A7-930F-FAD32A6C9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67" y="4628873"/>
            <a:ext cx="1432762" cy="1432762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C46D009-7BF2-4358-858D-F4F2C1FDDE04}"/>
              </a:ext>
            </a:extLst>
          </p:cNvPr>
          <p:cNvGrpSpPr/>
          <p:nvPr/>
        </p:nvGrpSpPr>
        <p:grpSpPr>
          <a:xfrm>
            <a:off x="5860796" y="2692554"/>
            <a:ext cx="1549647" cy="1392866"/>
            <a:chOff x="5860796" y="2692554"/>
            <a:chExt cx="1549647" cy="139286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24CF21B-5F9B-4A44-B5C1-2E284C54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796" y="2735289"/>
              <a:ext cx="1549647" cy="135013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B80D154-02BB-481E-B2E7-7E1BDF87F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 flipH="1">
              <a:off x="6584041" y="2692554"/>
              <a:ext cx="810585" cy="1380347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7A81179-632F-4D40-8984-9F78D18CC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017" y="3140612"/>
            <a:ext cx="3485276" cy="34852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A3805-F281-49DE-9834-E66FD5AFAC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14" y="1293931"/>
            <a:ext cx="4232801" cy="43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2024-08-04T17:25:45Z</dcterms:created>
  <dcterms:modified xsi:type="dcterms:W3CDTF">2024-12-02T11:46:57Z</dcterms:modified>
</cp:coreProperties>
</file>