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5.png"/><Relationship Id="rId19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/>
          <a:srcRect t="-2462" b="2462"/>
          <a:stretch>
            <a:fillRect/>
          </a:stretch>
        </p:blipFill>
        <p:spPr>
          <a:xfrm>
            <a:off x="2952750" y="1205230"/>
            <a:ext cx="2924810" cy="2924810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3222D8A-B709-4626-B3D6-0C359005E430}"/>
</file>

<file path=customXml/itemProps2.xml><?xml version="1.0" encoding="utf-8"?>
<ds:datastoreItem xmlns:ds="http://schemas.openxmlformats.org/officeDocument/2006/customXml" ds:itemID="{F56301F6-44D9-454A-A077-E729D264BA95}"/>
</file>

<file path=customXml/itemProps3.xml><?xml version="1.0" encoding="utf-8"?>
<ds:datastoreItem xmlns:ds="http://schemas.openxmlformats.org/officeDocument/2006/customXml" ds:itemID="{EF206FE0-1E37-42AB-B638-F601309FC5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