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30790" y="1534298"/>
            <a:ext cx="990834" cy="9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40" b="1384"/>
          <a:stretch>
            <a:fillRect/>
          </a:stretch>
        </p:blipFill>
        <p:spPr bwMode="auto">
          <a:xfrm flipH="1">
            <a:off x="2880116" y="2443640"/>
            <a:ext cx="1213681" cy="12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CCD147-B7EC-4CA6-9AFA-0C73D54C0E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665" y="1779875"/>
            <a:ext cx="3746952" cy="3746952"/>
          </a:xfrm>
          <a:prstGeom prst="rect">
            <a:avLst/>
          </a:prstGeom>
          <a:noFill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5A95A-A043-4C5B-A26E-663AE468C4F2}"/>
</file>

<file path=customXml/itemProps2.xml><?xml version="1.0" encoding="utf-8"?>
<ds:datastoreItem xmlns:ds="http://schemas.openxmlformats.org/officeDocument/2006/customXml" ds:itemID="{46E08E70-9E85-458C-876C-C8A789180C75}"/>
</file>

<file path=customXml/itemProps3.xml><?xml version="1.0" encoding="utf-8"?>
<ds:datastoreItem xmlns:ds="http://schemas.openxmlformats.org/officeDocument/2006/customXml" ds:itemID="{21932C8B-8BBE-4E9E-BAA0-84B0022C2B2F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2024-08-02T11:34:46Z</dcterms:created>
  <dcterms:modified xsi:type="dcterms:W3CDTF">2025-07-07T10:03:35Z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