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5A55F2-0E8B-4917-97AA-0869F7FE9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r="11642"/>
          <a:stretch/>
        </p:blipFill>
        <p:spPr>
          <a:xfrm>
            <a:off x="8672266" y="3429001"/>
            <a:ext cx="2512373" cy="3135340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