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0363" y="1676579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50" y="1927216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3234766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6" y="1927216"/>
            <a:ext cx="1482991" cy="1482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29" y="175177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19" y="3410207"/>
            <a:ext cx="1682767" cy="16917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6" y="3479075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43" y="1927216"/>
            <a:ext cx="1632537" cy="15039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2307">
            <a:off x="6831270" y="3396647"/>
            <a:ext cx="1459683" cy="14714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71DFC9-CA3E-44BA-BDD8-EA5CE4138A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97" y="3001477"/>
            <a:ext cx="3393104" cy="3393104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878B626-A6CF-42E3-88D5-68A6979A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83" y="5881530"/>
            <a:ext cx="1129423" cy="10261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6" y="5377643"/>
            <a:ext cx="1477117" cy="15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14</cp:revision>
  <dcterms:created xsi:type="dcterms:W3CDTF">2024-07-23T08:11:38Z</dcterms:created>
  <dcterms:modified xsi:type="dcterms:W3CDTF">2024-08-03T17:52:57Z</dcterms:modified>
</cp:coreProperties>
</file>