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651365" y="3794760"/>
            <a:ext cx="2515870" cy="2515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114</cp:revision>
  <dcterms:created xsi:type="dcterms:W3CDTF">2022-08-28T14:58:00Z</dcterms:created>
  <dcterms:modified xsi:type="dcterms:W3CDTF">2024-11-13T09:53:31Z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