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19.08.2025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18659" y="4890459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99350" y="5834595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71" y="4220288"/>
            <a:ext cx="906397" cy="9063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1913"/>
          <a:stretch/>
        </p:blipFill>
        <p:spPr>
          <a:xfrm>
            <a:off x="8368217" y="3923633"/>
            <a:ext cx="1435646" cy="138073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286" y="5345099"/>
            <a:ext cx="1570609" cy="15706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F06B7-8DCB-4AF3-B2AE-D635094359E9}"/>
</file>

<file path=customXml/itemProps2.xml><?xml version="1.0" encoding="utf-8"?>
<ds:datastoreItem xmlns:ds="http://schemas.openxmlformats.org/officeDocument/2006/customXml" ds:itemID="{ED14C535-ACC4-4433-9B51-BC5DACBA44CD}"/>
</file>

<file path=customXml/itemProps3.xml><?xml version="1.0" encoding="utf-8"?>
<ds:datastoreItem xmlns:ds="http://schemas.openxmlformats.org/officeDocument/2006/customXml" ds:itemID="{402A9182-952D-4FA7-AE63-BCFB0C3A2194}"/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18</cp:revision>
  <dcterms:created xsi:type="dcterms:W3CDTF">2025-01-15T12:36:26Z</dcterms:created>
  <dcterms:modified xsi:type="dcterms:W3CDTF">2025-08-19T09:39:57Z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