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General\призи\gift1.pnggift1"/>
          <p:cNvPicPr>
            <a:picLocks noChangeAspect="1"/>
          </p:cNvPicPr>
          <p:nvPr/>
        </p:nvPicPr>
        <p:blipFill rotWithShape="1">
          <a:blip r:embed="rId4"/>
          <a:srcRect l="-1896" r="546"/>
          <a:stretch>
            <a:fillRect/>
          </a:stretch>
        </p:blipFill>
        <p:spPr>
          <a:xfrm>
            <a:off x="11422380" y="913765"/>
            <a:ext cx="635635" cy="57023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3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156575" y="2513965"/>
            <a:ext cx="3580130" cy="358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2024-05-04T21:17:00Z</dcterms:created>
  <dcterms:modified xsi:type="dcterms:W3CDTF">2024-11-02T10:00:54Z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A2BD0E9517B44343AB81131624DED165_12</vt:lpwstr>
  </property>
  <property fmtid="{D5CDD505-2E9C-101B-9397-08002B2CF9AE}" pid="3" name="KSOProductBuildVer">
    <vt:lpwstr>1033-12.2.0.17153</vt:lpwstr>
  </property>
</Properties>
</file>